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y="5143500" cx="9144000"/>
  <p:notesSz cx="6858000" cy="9144000"/>
  <p:embeddedFontLst>
    <p:embeddedFont>
      <p:font typeface="Google Sans"/>
      <p:regular r:id="rId30"/>
      <p:bold r:id="rId31"/>
      <p:italic r:id="rId32"/>
      <p:boldItalic r:id="rId33"/>
    </p:embeddedFont>
    <p:embeddedFont>
      <p:font typeface="Google Sans Text"/>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5ABA33F-2AFC-4DB8-9BE2-9AB91C1E2F2B}">
  <a:tblStyle styleId="{F5ABA33F-2AFC-4DB8-9BE2-9AB91C1E2F2B}" styleName="Table_0">
    <a:wholeTbl>
      <a:tcTxStyle b="off" i="off">
        <a:font>
          <a:latin typeface="Bookman Old Style"/>
          <a:ea typeface="Bookman Old Style"/>
          <a:cs typeface="Bookman Old Style"/>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1ECAB40C-66EE-4CF6-8D3D-1FAAFA00F6D9}"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GoogleSans-bold.fntdata"/><Relationship Id="rId30" Type="http://schemas.openxmlformats.org/officeDocument/2006/relationships/font" Target="fonts/GoogleSans-regular.fntdata"/><Relationship Id="rId11" Type="http://schemas.openxmlformats.org/officeDocument/2006/relationships/slide" Target="slides/slide4.xml"/><Relationship Id="rId33" Type="http://schemas.openxmlformats.org/officeDocument/2006/relationships/font" Target="fonts/GoogleSans-boldItalic.fntdata"/><Relationship Id="rId10" Type="http://schemas.openxmlformats.org/officeDocument/2006/relationships/slide" Target="slides/slide3.xml"/><Relationship Id="rId32" Type="http://schemas.openxmlformats.org/officeDocument/2006/relationships/font" Target="fonts/GoogleSans-italic.fntdata"/><Relationship Id="rId13" Type="http://schemas.openxmlformats.org/officeDocument/2006/relationships/slide" Target="slides/slide6.xml"/><Relationship Id="rId35" Type="http://schemas.openxmlformats.org/officeDocument/2006/relationships/font" Target="fonts/GoogleSansText-bold.fntdata"/><Relationship Id="rId12" Type="http://schemas.openxmlformats.org/officeDocument/2006/relationships/slide" Target="slides/slide5.xml"/><Relationship Id="rId34" Type="http://schemas.openxmlformats.org/officeDocument/2006/relationships/font" Target="fonts/GoogleSansText-regular.fntdata"/><Relationship Id="rId15" Type="http://schemas.openxmlformats.org/officeDocument/2006/relationships/slide" Target="slides/slide8.xml"/><Relationship Id="rId37" Type="http://schemas.openxmlformats.org/officeDocument/2006/relationships/font" Target="fonts/GoogleSansText-boldItalic.fntdata"/><Relationship Id="rId14" Type="http://schemas.openxmlformats.org/officeDocument/2006/relationships/slide" Target="slides/slide7.xml"/><Relationship Id="rId36" Type="http://schemas.openxmlformats.org/officeDocument/2006/relationships/font" Target="fonts/GoogleSansText-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7b41073737_2_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0" name="Google Shape;130;g37b41073737_2_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7b41073737_2_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0" name="Google Shape;190;g37b41073737_2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88a171f5da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8" name="Google Shape;198;g388a171f5da_1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7b41073737_2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6" name="Google Shape;206;g37b41073737_2_1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88a171f5da_3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88a171f5da_3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88a171f5da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88a171f5da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88a171f5da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88a171f5da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88a171f5da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88a171f5da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88a171f5da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88a171f5da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88a171f5da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88a171f5da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88a171f5da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88a171f5da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7b41073737_2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0" name="Google Shape;140;g37b41073737_2_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7b41073737_2_1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5" name="Google Shape;255;g37b41073737_2_1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88a171f5da_1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1" name="Google Shape;261;g388a171f5da_1_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7b41073737_2_1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7" name="Google Shape;267;g37b41073737_2_1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7b41073737_2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7" name="Google Shape;147;g37b41073737_2_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7b41073737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3" name="Google Shape;153;g37b41073737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88a171f5da_1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9" name="Google Shape;159;g388a171f5da_1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7b41073737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5" name="Google Shape;165;g37b41073737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7b41073737_2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1" name="Google Shape;171;g37b41073737_2_1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7b41073737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7" name="Google Shape;177;g37b41073737_0_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88a171f5da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88a171f5da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 name="Shape 58"/>
        <p:cNvGrpSpPr/>
        <p:nvPr/>
      </p:nvGrpSpPr>
      <p:grpSpPr>
        <a:xfrm>
          <a:off x="0" y="0"/>
          <a:ext cx="0" cy="0"/>
          <a:chOff x="0" y="0"/>
          <a:chExt cx="0" cy="0"/>
        </a:xfrm>
      </p:grpSpPr>
      <p:sp>
        <p:nvSpPr>
          <p:cNvPr id="59" name="Google Shape;59;p14"/>
          <p:cNvSpPr txBox="1"/>
          <p:nvPr>
            <p:ph type="ctrTitle"/>
          </p:nvPr>
        </p:nvSpPr>
        <p:spPr>
          <a:xfrm>
            <a:off x="788158" y="991790"/>
            <a:ext cx="7772400" cy="11025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17365D"/>
              </a:buClr>
              <a:buSzPts val="2100"/>
              <a:buFont typeface="Verdana"/>
              <a:buNone/>
              <a:defRPr>
                <a:solidFill>
                  <a:srgbClr val="17365D"/>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0" name="Google Shape;60;p14"/>
          <p:cNvSpPr txBox="1"/>
          <p:nvPr>
            <p:ph idx="1" type="subTitle"/>
          </p:nvPr>
        </p:nvSpPr>
        <p:spPr>
          <a:xfrm>
            <a:off x="1524000" y="2494981"/>
            <a:ext cx="6400800" cy="1314450"/>
          </a:xfrm>
          <a:prstGeom prst="rect">
            <a:avLst/>
          </a:prstGeom>
          <a:noFill/>
          <a:ln>
            <a:noFill/>
          </a:ln>
        </p:spPr>
        <p:txBody>
          <a:bodyPr anchorCtr="0" anchor="t" bIns="34275" lIns="68575" spcFirstLastPara="1" rIns="68575" wrap="square" tIns="34275">
            <a:normAutofit/>
          </a:bodyPr>
          <a:lstStyle>
            <a:lvl1pPr lvl="0" algn="ctr">
              <a:lnSpc>
                <a:spcPct val="100000"/>
              </a:lnSpc>
              <a:spcBef>
                <a:spcPts val="300"/>
              </a:spcBef>
              <a:spcAft>
                <a:spcPts val="0"/>
              </a:spcAft>
              <a:buClr>
                <a:srgbClr val="17365D"/>
              </a:buClr>
              <a:buSzPts val="1500"/>
              <a:buNone/>
              <a:defRPr b="1" sz="1500">
                <a:solidFill>
                  <a:srgbClr val="17365D"/>
                </a:solidFill>
              </a:defRPr>
            </a:lvl1pPr>
            <a:lvl2pPr lvl="1" algn="ctr">
              <a:lnSpc>
                <a:spcPct val="100000"/>
              </a:lnSpc>
              <a:spcBef>
                <a:spcPts val="300"/>
              </a:spcBef>
              <a:spcAft>
                <a:spcPts val="0"/>
              </a:spcAft>
              <a:buClr>
                <a:srgbClr val="888888"/>
              </a:buClr>
              <a:buSzPts val="1500"/>
              <a:buNone/>
              <a:defRPr>
                <a:solidFill>
                  <a:srgbClr val="888888"/>
                </a:solidFill>
              </a:defRPr>
            </a:lvl2pPr>
            <a:lvl3pPr lvl="2" algn="ctr">
              <a:lnSpc>
                <a:spcPct val="100000"/>
              </a:lnSpc>
              <a:spcBef>
                <a:spcPts val="300"/>
              </a:spcBef>
              <a:spcAft>
                <a:spcPts val="0"/>
              </a:spcAft>
              <a:buClr>
                <a:srgbClr val="888888"/>
              </a:buClr>
              <a:buSzPts val="1400"/>
              <a:buNone/>
              <a:defRPr>
                <a:solidFill>
                  <a:srgbClr val="888888"/>
                </a:solidFill>
              </a:defRPr>
            </a:lvl3pPr>
            <a:lvl4pPr lvl="3" algn="ctr">
              <a:lnSpc>
                <a:spcPct val="100000"/>
              </a:lnSpc>
              <a:spcBef>
                <a:spcPts val="200"/>
              </a:spcBef>
              <a:spcAft>
                <a:spcPts val="0"/>
              </a:spcAft>
              <a:buClr>
                <a:srgbClr val="888888"/>
              </a:buClr>
              <a:buSzPts val="1200"/>
              <a:buNone/>
              <a:defRPr>
                <a:solidFill>
                  <a:srgbClr val="888888"/>
                </a:solidFill>
              </a:defRPr>
            </a:lvl4pPr>
            <a:lvl5pPr lvl="4" algn="ctr">
              <a:lnSpc>
                <a:spcPct val="100000"/>
              </a:lnSpc>
              <a:spcBef>
                <a:spcPts val="200"/>
              </a:spcBef>
              <a:spcAft>
                <a:spcPts val="0"/>
              </a:spcAft>
              <a:buClr>
                <a:srgbClr val="888888"/>
              </a:buClr>
              <a:buSzPts val="1200"/>
              <a:buNone/>
              <a:defRPr>
                <a:solidFill>
                  <a:srgbClr val="888888"/>
                </a:solidFill>
              </a:defRPr>
            </a:lvl5pPr>
            <a:lvl6pPr lvl="5" algn="ctr">
              <a:lnSpc>
                <a:spcPct val="100000"/>
              </a:lnSpc>
              <a:spcBef>
                <a:spcPts val="300"/>
              </a:spcBef>
              <a:spcAft>
                <a:spcPts val="0"/>
              </a:spcAft>
              <a:buClr>
                <a:srgbClr val="888888"/>
              </a:buClr>
              <a:buSzPts val="1500"/>
              <a:buNone/>
              <a:defRPr>
                <a:solidFill>
                  <a:srgbClr val="888888"/>
                </a:solidFill>
              </a:defRPr>
            </a:lvl6pPr>
            <a:lvl7pPr lvl="6" algn="ctr">
              <a:lnSpc>
                <a:spcPct val="100000"/>
              </a:lnSpc>
              <a:spcBef>
                <a:spcPts val="300"/>
              </a:spcBef>
              <a:spcAft>
                <a:spcPts val="0"/>
              </a:spcAft>
              <a:buClr>
                <a:srgbClr val="888888"/>
              </a:buClr>
              <a:buSzPts val="1500"/>
              <a:buNone/>
              <a:defRPr>
                <a:solidFill>
                  <a:srgbClr val="888888"/>
                </a:solidFill>
              </a:defRPr>
            </a:lvl7pPr>
            <a:lvl8pPr lvl="7" algn="ctr">
              <a:lnSpc>
                <a:spcPct val="100000"/>
              </a:lnSpc>
              <a:spcBef>
                <a:spcPts val="300"/>
              </a:spcBef>
              <a:spcAft>
                <a:spcPts val="0"/>
              </a:spcAft>
              <a:buClr>
                <a:srgbClr val="888888"/>
              </a:buClr>
              <a:buSzPts val="1500"/>
              <a:buNone/>
              <a:defRPr>
                <a:solidFill>
                  <a:srgbClr val="888888"/>
                </a:solidFill>
              </a:defRPr>
            </a:lvl8pPr>
            <a:lvl9pPr lvl="8" algn="ctr">
              <a:lnSpc>
                <a:spcPct val="100000"/>
              </a:lnSpc>
              <a:spcBef>
                <a:spcPts val="300"/>
              </a:spcBef>
              <a:spcAft>
                <a:spcPts val="0"/>
              </a:spcAft>
              <a:buClr>
                <a:srgbClr val="888888"/>
              </a:buClr>
              <a:buSzPts val="1500"/>
              <a:buNone/>
              <a:defRPr>
                <a:solidFill>
                  <a:srgbClr val="888888"/>
                </a:solidFill>
              </a:defRPr>
            </a:lvl9pPr>
          </a:lstStyle>
          <a:p/>
        </p:txBody>
      </p:sp>
      <p:sp>
        <p:nvSpPr>
          <p:cNvPr id="61" name="Google Shape;61;p14"/>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2" name="Google Shape;62;p14"/>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3" name="Google Shape;63;p14"/>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4" name="Shape 64"/>
        <p:cNvGrpSpPr/>
        <p:nvPr/>
      </p:nvGrpSpPr>
      <p:grpSpPr>
        <a:xfrm>
          <a:off x="0" y="0"/>
          <a:ext cx="0" cy="0"/>
          <a:chOff x="0" y="0"/>
          <a:chExt cx="0" cy="0"/>
        </a:xfrm>
      </p:grpSpPr>
      <p:sp>
        <p:nvSpPr>
          <p:cNvPr id="65" name="Google Shape;65;p15"/>
          <p:cNvSpPr txBox="1"/>
          <p:nvPr>
            <p:ph type="title"/>
          </p:nvPr>
        </p:nvSpPr>
        <p:spPr>
          <a:xfrm>
            <a:off x="609600" y="205978"/>
            <a:ext cx="8001000" cy="3656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17365D"/>
              </a:buClr>
              <a:buSzPts val="2100"/>
              <a:buFont typeface="Verdana"/>
              <a:buNone/>
              <a:defRPr>
                <a:solidFill>
                  <a:srgbClr val="17365D"/>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6" name="Google Shape;66;p15"/>
          <p:cNvSpPr txBox="1"/>
          <p:nvPr>
            <p:ph idx="1" type="body"/>
          </p:nvPr>
        </p:nvSpPr>
        <p:spPr>
          <a:xfrm>
            <a:off x="609600" y="857251"/>
            <a:ext cx="8001000" cy="3714750"/>
          </a:xfrm>
          <a:prstGeom prst="rect">
            <a:avLst/>
          </a:prstGeom>
          <a:noFill/>
          <a:ln>
            <a:noFill/>
          </a:ln>
        </p:spPr>
        <p:txBody>
          <a:bodyPr anchorCtr="0" anchor="t" bIns="34275" lIns="68575" spcFirstLastPara="1" rIns="68575" wrap="square" tIns="34275">
            <a:normAutofit/>
          </a:bodyPr>
          <a:lstStyle>
            <a:lvl1pPr indent="-342900" lvl="0" marL="457200" algn="l">
              <a:lnSpc>
                <a:spcPct val="100000"/>
              </a:lnSpc>
              <a:spcBef>
                <a:spcPts val="400"/>
              </a:spcBef>
              <a:spcAft>
                <a:spcPts val="0"/>
              </a:spcAft>
              <a:buClr>
                <a:schemeClr val="dk1"/>
              </a:buClr>
              <a:buSzPts val="1800"/>
              <a:buChar char="•"/>
              <a:defRPr>
                <a:solidFill>
                  <a:schemeClr val="dk1"/>
                </a:solidFill>
              </a:defRPr>
            </a:lvl1pPr>
            <a:lvl2pPr indent="-323850" lvl="1" marL="914400" algn="l">
              <a:lnSpc>
                <a:spcPct val="100000"/>
              </a:lnSpc>
              <a:spcBef>
                <a:spcPts val="300"/>
              </a:spcBef>
              <a:spcAft>
                <a:spcPts val="0"/>
              </a:spcAft>
              <a:buClr>
                <a:schemeClr val="dk1"/>
              </a:buClr>
              <a:buSzPts val="1500"/>
              <a:buChar char="–"/>
              <a:defRPr>
                <a:solidFill>
                  <a:schemeClr val="dk1"/>
                </a:solidFill>
              </a:defRPr>
            </a:lvl2pPr>
            <a:lvl3pPr indent="-317500" lvl="2" marL="1371600" algn="l">
              <a:lnSpc>
                <a:spcPct val="100000"/>
              </a:lnSpc>
              <a:spcBef>
                <a:spcPts val="300"/>
              </a:spcBef>
              <a:spcAft>
                <a:spcPts val="0"/>
              </a:spcAft>
              <a:buClr>
                <a:schemeClr val="dk1"/>
              </a:buClr>
              <a:buSzPts val="1400"/>
              <a:buChar char="•"/>
              <a:defRPr>
                <a:solidFill>
                  <a:schemeClr val="dk1"/>
                </a:solidFill>
              </a:defRPr>
            </a:lvl3pPr>
            <a:lvl4pPr indent="-304800" lvl="3" marL="1828800" algn="l">
              <a:lnSpc>
                <a:spcPct val="100000"/>
              </a:lnSpc>
              <a:spcBef>
                <a:spcPts val="200"/>
              </a:spcBef>
              <a:spcAft>
                <a:spcPts val="0"/>
              </a:spcAft>
              <a:buClr>
                <a:schemeClr val="dk1"/>
              </a:buClr>
              <a:buSzPts val="1200"/>
              <a:buChar char="–"/>
              <a:defRPr>
                <a:solidFill>
                  <a:schemeClr val="dk1"/>
                </a:solidFill>
              </a:defRPr>
            </a:lvl4pPr>
            <a:lvl5pPr indent="-304800" lvl="4" marL="2286000" algn="l">
              <a:lnSpc>
                <a:spcPct val="100000"/>
              </a:lnSpc>
              <a:spcBef>
                <a:spcPts val="200"/>
              </a:spcBef>
              <a:spcAft>
                <a:spcPts val="0"/>
              </a:spcAft>
              <a:buClr>
                <a:schemeClr val="dk1"/>
              </a:buClr>
              <a:buSzPts val="1200"/>
              <a:buChar char="»"/>
              <a:defRPr>
                <a:solidFill>
                  <a:schemeClr val="dk1"/>
                </a:solidFill>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67" name="Google Shape;67;p15"/>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8" name="Google Shape;68;p15"/>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9" name="Google Shape;69;p15"/>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0" name="Shape 70"/>
        <p:cNvGrpSpPr/>
        <p:nvPr/>
      </p:nvGrpSpPr>
      <p:grpSpPr>
        <a:xfrm>
          <a:off x="0" y="0"/>
          <a:ext cx="0" cy="0"/>
          <a:chOff x="0" y="0"/>
          <a:chExt cx="0" cy="0"/>
        </a:xfrm>
      </p:grpSpPr>
      <p:sp>
        <p:nvSpPr>
          <p:cNvPr id="71" name="Google Shape;71;p16"/>
          <p:cNvSpPr txBox="1"/>
          <p:nvPr>
            <p:ph type="title"/>
          </p:nvPr>
        </p:nvSpPr>
        <p:spPr>
          <a:xfrm>
            <a:off x="722313" y="3305177"/>
            <a:ext cx="7772400" cy="1021500"/>
          </a:xfrm>
          <a:prstGeom prst="rect">
            <a:avLst/>
          </a:prstGeom>
          <a:noFill/>
          <a:ln>
            <a:noFill/>
          </a:ln>
        </p:spPr>
        <p:txBody>
          <a:bodyPr anchorCtr="0" anchor="t" bIns="34275" lIns="68575" spcFirstLastPara="1" rIns="68575" wrap="square" tIns="34275">
            <a:noAutofit/>
          </a:bodyPr>
          <a:lstStyle>
            <a:lvl1pPr lvl="0" algn="l">
              <a:lnSpc>
                <a:spcPct val="100000"/>
              </a:lnSpc>
              <a:spcBef>
                <a:spcPts val="0"/>
              </a:spcBef>
              <a:spcAft>
                <a:spcPts val="0"/>
              </a:spcAft>
              <a:buClr>
                <a:srgbClr val="FF0000"/>
              </a:buClr>
              <a:buSzPts val="3000"/>
              <a:buFont typeface="Verdana"/>
              <a:buNone/>
              <a:defRPr b="1" sz="3000" cap="none"/>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2" name="Google Shape;72;p16"/>
          <p:cNvSpPr txBox="1"/>
          <p:nvPr>
            <p:ph idx="1" type="body"/>
          </p:nvPr>
        </p:nvSpPr>
        <p:spPr>
          <a:xfrm>
            <a:off x="722313" y="2180035"/>
            <a:ext cx="7772400" cy="1125225"/>
          </a:xfrm>
          <a:prstGeom prst="rect">
            <a:avLst/>
          </a:prstGeom>
          <a:noFill/>
          <a:ln>
            <a:noFill/>
          </a:ln>
        </p:spPr>
        <p:txBody>
          <a:bodyPr anchorCtr="0" anchor="b" bIns="34275" lIns="68575" spcFirstLastPara="1" rIns="68575" wrap="square" tIns="34275">
            <a:normAutofit/>
          </a:bodyPr>
          <a:lstStyle>
            <a:lvl1pPr indent="-228600" lvl="0" marL="457200" algn="l">
              <a:lnSpc>
                <a:spcPct val="100000"/>
              </a:lnSpc>
              <a:spcBef>
                <a:spcPts val="300"/>
              </a:spcBef>
              <a:spcAft>
                <a:spcPts val="0"/>
              </a:spcAft>
              <a:buClr>
                <a:srgbClr val="888888"/>
              </a:buClr>
              <a:buSzPts val="1500"/>
              <a:buNone/>
              <a:defRPr sz="1500">
                <a:solidFill>
                  <a:srgbClr val="888888"/>
                </a:solidFill>
              </a:defRPr>
            </a:lvl1pPr>
            <a:lvl2pPr indent="-228600" lvl="1" marL="914400" algn="l">
              <a:lnSpc>
                <a:spcPct val="100000"/>
              </a:lnSpc>
              <a:spcBef>
                <a:spcPts val="300"/>
              </a:spcBef>
              <a:spcAft>
                <a:spcPts val="0"/>
              </a:spcAft>
              <a:buClr>
                <a:srgbClr val="888888"/>
              </a:buClr>
              <a:buSzPts val="1400"/>
              <a:buNone/>
              <a:defRPr sz="1400">
                <a:solidFill>
                  <a:srgbClr val="888888"/>
                </a:solidFill>
              </a:defRPr>
            </a:lvl2pPr>
            <a:lvl3pPr indent="-228600" lvl="2" marL="1371600" algn="l">
              <a:lnSpc>
                <a:spcPct val="100000"/>
              </a:lnSpc>
              <a:spcBef>
                <a:spcPts val="200"/>
              </a:spcBef>
              <a:spcAft>
                <a:spcPts val="0"/>
              </a:spcAft>
              <a:buClr>
                <a:srgbClr val="888888"/>
              </a:buClr>
              <a:buSzPts val="1200"/>
              <a:buNone/>
              <a:defRPr sz="1200">
                <a:solidFill>
                  <a:srgbClr val="888888"/>
                </a:solidFill>
              </a:defRPr>
            </a:lvl3pPr>
            <a:lvl4pPr indent="-228600" lvl="3" marL="1828800" algn="l">
              <a:lnSpc>
                <a:spcPct val="100000"/>
              </a:lnSpc>
              <a:spcBef>
                <a:spcPts val="200"/>
              </a:spcBef>
              <a:spcAft>
                <a:spcPts val="0"/>
              </a:spcAft>
              <a:buClr>
                <a:srgbClr val="888888"/>
              </a:buClr>
              <a:buSzPts val="1100"/>
              <a:buNone/>
              <a:defRPr sz="1100">
                <a:solidFill>
                  <a:srgbClr val="888888"/>
                </a:solidFill>
              </a:defRPr>
            </a:lvl4pPr>
            <a:lvl5pPr indent="-228600" lvl="4" marL="2286000" algn="l">
              <a:lnSpc>
                <a:spcPct val="100000"/>
              </a:lnSpc>
              <a:spcBef>
                <a:spcPts val="200"/>
              </a:spcBef>
              <a:spcAft>
                <a:spcPts val="0"/>
              </a:spcAft>
              <a:buClr>
                <a:srgbClr val="888888"/>
              </a:buClr>
              <a:buSzPts val="1100"/>
              <a:buNone/>
              <a:defRPr sz="1100">
                <a:solidFill>
                  <a:srgbClr val="888888"/>
                </a:solidFill>
              </a:defRPr>
            </a:lvl5pPr>
            <a:lvl6pPr indent="-228600" lvl="5" marL="2743200" algn="l">
              <a:lnSpc>
                <a:spcPct val="100000"/>
              </a:lnSpc>
              <a:spcBef>
                <a:spcPts val="200"/>
              </a:spcBef>
              <a:spcAft>
                <a:spcPts val="0"/>
              </a:spcAft>
              <a:buClr>
                <a:srgbClr val="888888"/>
              </a:buClr>
              <a:buSzPts val="1100"/>
              <a:buNone/>
              <a:defRPr sz="1100">
                <a:solidFill>
                  <a:srgbClr val="888888"/>
                </a:solidFill>
              </a:defRPr>
            </a:lvl6pPr>
            <a:lvl7pPr indent="-228600" lvl="6" marL="3200400" algn="l">
              <a:lnSpc>
                <a:spcPct val="100000"/>
              </a:lnSpc>
              <a:spcBef>
                <a:spcPts val="200"/>
              </a:spcBef>
              <a:spcAft>
                <a:spcPts val="0"/>
              </a:spcAft>
              <a:buClr>
                <a:srgbClr val="888888"/>
              </a:buClr>
              <a:buSzPts val="1100"/>
              <a:buNone/>
              <a:defRPr sz="1100">
                <a:solidFill>
                  <a:srgbClr val="888888"/>
                </a:solidFill>
              </a:defRPr>
            </a:lvl7pPr>
            <a:lvl8pPr indent="-228600" lvl="7" marL="3657600" algn="l">
              <a:lnSpc>
                <a:spcPct val="100000"/>
              </a:lnSpc>
              <a:spcBef>
                <a:spcPts val="200"/>
              </a:spcBef>
              <a:spcAft>
                <a:spcPts val="0"/>
              </a:spcAft>
              <a:buClr>
                <a:srgbClr val="888888"/>
              </a:buClr>
              <a:buSzPts val="1100"/>
              <a:buNone/>
              <a:defRPr sz="1100">
                <a:solidFill>
                  <a:srgbClr val="888888"/>
                </a:solidFill>
              </a:defRPr>
            </a:lvl8pPr>
            <a:lvl9pPr indent="-228600" lvl="8" marL="4114800" algn="l">
              <a:lnSpc>
                <a:spcPct val="100000"/>
              </a:lnSpc>
              <a:spcBef>
                <a:spcPts val="200"/>
              </a:spcBef>
              <a:spcAft>
                <a:spcPts val="0"/>
              </a:spcAft>
              <a:buClr>
                <a:srgbClr val="888888"/>
              </a:buClr>
              <a:buSzPts val="1100"/>
              <a:buNone/>
              <a:defRPr sz="1100">
                <a:solidFill>
                  <a:srgbClr val="888888"/>
                </a:solidFill>
              </a:defRPr>
            </a:lvl9pPr>
          </a:lstStyle>
          <a:p/>
        </p:txBody>
      </p:sp>
      <p:sp>
        <p:nvSpPr>
          <p:cNvPr id="73" name="Google Shape;73;p16"/>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4" name="Google Shape;74;p16"/>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5" name="Google Shape;75;p16"/>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6" name="Shape 76"/>
        <p:cNvGrpSpPr/>
        <p:nvPr/>
      </p:nvGrpSpPr>
      <p:grpSpPr>
        <a:xfrm>
          <a:off x="0" y="0"/>
          <a:ext cx="0" cy="0"/>
          <a:chOff x="0" y="0"/>
          <a:chExt cx="0" cy="0"/>
        </a:xfrm>
      </p:grpSpPr>
      <p:sp>
        <p:nvSpPr>
          <p:cNvPr id="77" name="Google Shape;77;p17"/>
          <p:cNvSpPr txBox="1"/>
          <p:nvPr>
            <p:ph type="title"/>
          </p:nvPr>
        </p:nvSpPr>
        <p:spPr>
          <a:xfrm>
            <a:off x="609600" y="205978"/>
            <a:ext cx="8001000" cy="3656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FF0000"/>
              </a:buClr>
              <a:buSzPts val="2100"/>
              <a:buFont typeface="Verdana"/>
              <a:buNone/>
              <a:defRPr>
                <a:solidFill>
                  <a:srgbClr val="FF0000"/>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8" name="Google Shape;78;p17"/>
          <p:cNvSpPr txBox="1"/>
          <p:nvPr>
            <p:ph idx="1" type="body"/>
          </p:nvPr>
        </p:nvSpPr>
        <p:spPr>
          <a:xfrm>
            <a:off x="457200" y="1200152"/>
            <a:ext cx="4038525" cy="3394575"/>
          </a:xfrm>
          <a:prstGeom prst="rect">
            <a:avLst/>
          </a:prstGeom>
          <a:noFill/>
          <a:ln>
            <a:noFill/>
          </a:ln>
        </p:spPr>
        <p:txBody>
          <a:bodyPr anchorCtr="0" anchor="t" bIns="34275" lIns="68575" spcFirstLastPara="1" rIns="68575" wrap="square" tIns="34275">
            <a:normAutofit/>
          </a:bodyPr>
          <a:lstStyle>
            <a:lvl1pPr indent="-361950" lvl="0" marL="457200" algn="l">
              <a:lnSpc>
                <a:spcPct val="100000"/>
              </a:lnSpc>
              <a:spcBef>
                <a:spcPts val="400"/>
              </a:spcBef>
              <a:spcAft>
                <a:spcPts val="0"/>
              </a:spcAft>
              <a:buClr>
                <a:schemeClr val="dk1"/>
              </a:buClr>
              <a:buSzPts val="2100"/>
              <a:buChar char="•"/>
              <a:defRPr sz="2100"/>
            </a:lvl1pPr>
            <a:lvl2pPr indent="-342900" lvl="1" marL="914400" algn="l">
              <a:lnSpc>
                <a:spcPct val="100000"/>
              </a:lnSpc>
              <a:spcBef>
                <a:spcPts val="400"/>
              </a:spcBef>
              <a:spcAft>
                <a:spcPts val="0"/>
              </a:spcAft>
              <a:buClr>
                <a:schemeClr val="dk1"/>
              </a:buClr>
              <a:buSzPts val="1800"/>
              <a:buChar char="–"/>
              <a:defRPr sz="1800"/>
            </a:lvl2pPr>
            <a:lvl3pPr indent="-323850" lvl="2" marL="1371600" algn="l">
              <a:lnSpc>
                <a:spcPct val="100000"/>
              </a:lnSpc>
              <a:spcBef>
                <a:spcPts val="300"/>
              </a:spcBef>
              <a:spcAft>
                <a:spcPts val="0"/>
              </a:spcAft>
              <a:buClr>
                <a:schemeClr val="dk1"/>
              </a:buClr>
              <a:buSzPts val="1500"/>
              <a:buChar char="•"/>
              <a:defRPr sz="1500"/>
            </a:lvl3pPr>
            <a:lvl4pPr indent="-317500" lvl="3" marL="1828800" algn="l">
              <a:lnSpc>
                <a:spcPct val="100000"/>
              </a:lnSpc>
              <a:spcBef>
                <a:spcPts val="300"/>
              </a:spcBef>
              <a:spcAft>
                <a:spcPts val="0"/>
              </a:spcAft>
              <a:buClr>
                <a:schemeClr val="dk1"/>
              </a:buClr>
              <a:buSzPts val="1400"/>
              <a:buChar char="–"/>
              <a:defRPr sz="1400"/>
            </a:lvl4pPr>
            <a:lvl5pPr indent="-317500" lvl="4" marL="2286000" algn="l">
              <a:lnSpc>
                <a:spcPct val="100000"/>
              </a:lnSpc>
              <a:spcBef>
                <a:spcPts val="300"/>
              </a:spcBef>
              <a:spcAft>
                <a:spcPts val="0"/>
              </a:spcAft>
              <a:buClr>
                <a:schemeClr val="dk1"/>
              </a:buClr>
              <a:buSzPts val="1400"/>
              <a:buChar char="»"/>
              <a:defRPr sz="1400"/>
            </a:lvl5pPr>
            <a:lvl6pPr indent="-317500" lvl="5" marL="2743200" algn="l">
              <a:lnSpc>
                <a:spcPct val="100000"/>
              </a:lnSpc>
              <a:spcBef>
                <a:spcPts val="300"/>
              </a:spcBef>
              <a:spcAft>
                <a:spcPts val="0"/>
              </a:spcAft>
              <a:buClr>
                <a:schemeClr val="dk1"/>
              </a:buClr>
              <a:buSzPts val="1400"/>
              <a:buChar char="•"/>
              <a:defRPr sz="1400"/>
            </a:lvl6pPr>
            <a:lvl7pPr indent="-317500" lvl="6" marL="3200400" algn="l">
              <a:lnSpc>
                <a:spcPct val="100000"/>
              </a:lnSpc>
              <a:spcBef>
                <a:spcPts val="300"/>
              </a:spcBef>
              <a:spcAft>
                <a:spcPts val="0"/>
              </a:spcAft>
              <a:buClr>
                <a:schemeClr val="dk1"/>
              </a:buClr>
              <a:buSzPts val="1400"/>
              <a:buChar char="•"/>
              <a:defRPr sz="1400"/>
            </a:lvl7pPr>
            <a:lvl8pPr indent="-317500" lvl="7" marL="3657600" algn="l">
              <a:lnSpc>
                <a:spcPct val="100000"/>
              </a:lnSpc>
              <a:spcBef>
                <a:spcPts val="300"/>
              </a:spcBef>
              <a:spcAft>
                <a:spcPts val="0"/>
              </a:spcAft>
              <a:buClr>
                <a:schemeClr val="dk1"/>
              </a:buClr>
              <a:buSzPts val="1400"/>
              <a:buChar char="•"/>
              <a:defRPr sz="1400"/>
            </a:lvl8pPr>
            <a:lvl9pPr indent="-317500" lvl="8" marL="4114800" algn="l">
              <a:lnSpc>
                <a:spcPct val="100000"/>
              </a:lnSpc>
              <a:spcBef>
                <a:spcPts val="300"/>
              </a:spcBef>
              <a:spcAft>
                <a:spcPts val="0"/>
              </a:spcAft>
              <a:buClr>
                <a:schemeClr val="dk1"/>
              </a:buClr>
              <a:buSzPts val="1400"/>
              <a:buChar char="•"/>
              <a:defRPr sz="1400"/>
            </a:lvl9pPr>
          </a:lstStyle>
          <a:p/>
        </p:txBody>
      </p:sp>
      <p:sp>
        <p:nvSpPr>
          <p:cNvPr id="79" name="Google Shape;79;p17"/>
          <p:cNvSpPr txBox="1"/>
          <p:nvPr>
            <p:ph idx="2" type="body"/>
          </p:nvPr>
        </p:nvSpPr>
        <p:spPr>
          <a:xfrm>
            <a:off x="4648200" y="1200152"/>
            <a:ext cx="4038525" cy="3394575"/>
          </a:xfrm>
          <a:prstGeom prst="rect">
            <a:avLst/>
          </a:prstGeom>
          <a:noFill/>
          <a:ln>
            <a:noFill/>
          </a:ln>
        </p:spPr>
        <p:txBody>
          <a:bodyPr anchorCtr="0" anchor="t" bIns="34275" lIns="68575" spcFirstLastPara="1" rIns="68575" wrap="square" tIns="34275">
            <a:normAutofit/>
          </a:bodyPr>
          <a:lstStyle>
            <a:lvl1pPr indent="-361950" lvl="0" marL="457200" algn="l">
              <a:lnSpc>
                <a:spcPct val="100000"/>
              </a:lnSpc>
              <a:spcBef>
                <a:spcPts val="400"/>
              </a:spcBef>
              <a:spcAft>
                <a:spcPts val="0"/>
              </a:spcAft>
              <a:buClr>
                <a:schemeClr val="dk1"/>
              </a:buClr>
              <a:buSzPts val="2100"/>
              <a:buChar char="•"/>
              <a:defRPr sz="2100"/>
            </a:lvl1pPr>
            <a:lvl2pPr indent="-342900" lvl="1" marL="914400" algn="l">
              <a:lnSpc>
                <a:spcPct val="100000"/>
              </a:lnSpc>
              <a:spcBef>
                <a:spcPts val="400"/>
              </a:spcBef>
              <a:spcAft>
                <a:spcPts val="0"/>
              </a:spcAft>
              <a:buClr>
                <a:schemeClr val="dk1"/>
              </a:buClr>
              <a:buSzPts val="1800"/>
              <a:buChar char="–"/>
              <a:defRPr sz="1800"/>
            </a:lvl2pPr>
            <a:lvl3pPr indent="-323850" lvl="2" marL="1371600" algn="l">
              <a:lnSpc>
                <a:spcPct val="100000"/>
              </a:lnSpc>
              <a:spcBef>
                <a:spcPts val="300"/>
              </a:spcBef>
              <a:spcAft>
                <a:spcPts val="0"/>
              </a:spcAft>
              <a:buClr>
                <a:schemeClr val="dk1"/>
              </a:buClr>
              <a:buSzPts val="1500"/>
              <a:buChar char="•"/>
              <a:defRPr sz="1500"/>
            </a:lvl3pPr>
            <a:lvl4pPr indent="-317500" lvl="3" marL="1828800" algn="l">
              <a:lnSpc>
                <a:spcPct val="100000"/>
              </a:lnSpc>
              <a:spcBef>
                <a:spcPts val="300"/>
              </a:spcBef>
              <a:spcAft>
                <a:spcPts val="0"/>
              </a:spcAft>
              <a:buClr>
                <a:schemeClr val="dk1"/>
              </a:buClr>
              <a:buSzPts val="1400"/>
              <a:buChar char="–"/>
              <a:defRPr sz="1400"/>
            </a:lvl4pPr>
            <a:lvl5pPr indent="-317500" lvl="4" marL="2286000" algn="l">
              <a:lnSpc>
                <a:spcPct val="100000"/>
              </a:lnSpc>
              <a:spcBef>
                <a:spcPts val="300"/>
              </a:spcBef>
              <a:spcAft>
                <a:spcPts val="0"/>
              </a:spcAft>
              <a:buClr>
                <a:schemeClr val="dk1"/>
              </a:buClr>
              <a:buSzPts val="1400"/>
              <a:buChar char="»"/>
              <a:defRPr sz="1400"/>
            </a:lvl5pPr>
            <a:lvl6pPr indent="-317500" lvl="5" marL="2743200" algn="l">
              <a:lnSpc>
                <a:spcPct val="100000"/>
              </a:lnSpc>
              <a:spcBef>
                <a:spcPts val="300"/>
              </a:spcBef>
              <a:spcAft>
                <a:spcPts val="0"/>
              </a:spcAft>
              <a:buClr>
                <a:schemeClr val="dk1"/>
              </a:buClr>
              <a:buSzPts val="1400"/>
              <a:buChar char="•"/>
              <a:defRPr sz="1400"/>
            </a:lvl6pPr>
            <a:lvl7pPr indent="-317500" lvl="6" marL="3200400" algn="l">
              <a:lnSpc>
                <a:spcPct val="100000"/>
              </a:lnSpc>
              <a:spcBef>
                <a:spcPts val="300"/>
              </a:spcBef>
              <a:spcAft>
                <a:spcPts val="0"/>
              </a:spcAft>
              <a:buClr>
                <a:schemeClr val="dk1"/>
              </a:buClr>
              <a:buSzPts val="1400"/>
              <a:buChar char="•"/>
              <a:defRPr sz="1400"/>
            </a:lvl7pPr>
            <a:lvl8pPr indent="-317500" lvl="7" marL="3657600" algn="l">
              <a:lnSpc>
                <a:spcPct val="100000"/>
              </a:lnSpc>
              <a:spcBef>
                <a:spcPts val="300"/>
              </a:spcBef>
              <a:spcAft>
                <a:spcPts val="0"/>
              </a:spcAft>
              <a:buClr>
                <a:schemeClr val="dk1"/>
              </a:buClr>
              <a:buSzPts val="1400"/>
              <a:buChar char="•"/>
              <a:defRPr sz="1400"/>
            </a:lvl8pPr>
            <a:lvl9pPr indent="-317500" lvl="8" marL="4114800" algn="l">
              <a:lnSpc>
                <a:spcPct val="100000"/>
              </a:lnSpc>
              <a:spcBef>
                <a:spcPts val="300"/>
              </a:spcBef>
              <a:spcAft>
                <a:spcPts val="0"/>
              </a:spcAft>
              <a:buClr>
                <a:schemeClr val="dk1"/>
              </a:buClr>
              <a:buSzPts val="1400"/>
              <a:buChar char="•"/>
              <a:defRPr sz="1400"/>
            </a:lvl9pPr>
          </a:lstStyle>
          <a:p/>
        </p:txBody>
      </p:sp>
      <p:sp>
        <p:nvSpPr>
          <p:cNvPr id="80" name="Google Shape;80;p17"/>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1" name="Google Shape;81;p17"/>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2" name="Google Shape;82;p17"/>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3" name="Shape 83"/>
        <p:cNvGrpSpPr/>
        <p:nvPr/>
      </p:nvGrpSpPr>
      <p:grpSpPr>
        <a:xfrm>
          <a:off x="0" y="0"/>
          <a:ext cx="0" cy="0"/>
          <a:chOff x="0" y="0"/>
          <a:chExt cx="0" cy="0"/>
        </a:xfrm>
      </p:grpSpPr>
      <p:sp>
        <p:nvSpPr>
          <p:cNvPr id="84" name="Google Shape;84;p18"/>
          <p:cNvSpPr txBox="1"/>
          <p:nvPr>
            <p:ph type="title"/>
          </p:nvPr>
        </p:nvSpPr>
        <p:spPr>
          <a:xfrm>
            <a:off x="644526" y="228600"/>
            <a:ext cx="8001000" cy="3656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FF0000"/>
              </a:buClr>
              <a:buSzPts val="2100"/>
              <a:buFont typeface="Verdana"/>
              <a:buNone/>
              <a:defRPr>
                <a:solidFill>
                  <a:srgbClr val="FF0000"/>
                </a:solidFill>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5" name="Google Shape;85;p18"/>
          <p:cNvSpPr txBox="1"/>
          <p:nvPr>
            <p:ph idx="1" type="body"/>
          </p:nvPr>
        </p:nvSpPr>
        <p:spPr>
          <a:xfrm>
            <a:off x="457200" y="1151335"/>
            <a:ext cx="4040100" cy="479925"/>
          </a:xfrm>
          <a:prstGeom prst="rect">
            <a:avLst/>
          </a:prstGeom>
          <a:noFill/>
          <a:ln>
            <a:noFill/>
          </a:ln>
        </p:spPr>
        <p:txBody>
          <a:bodyPr anchorCtr="0" anchor="b" bIns="34275" lIns="68575" spcFirstLastPara="1" rIns="68575" wrap="square" tIns="34275">
            <a:normAutofit/>
          </a:bodyPr>
          <a:lstStyle>
            <a:lvl1pPr indent="-228600" lvl="0" marL="457200" algn="l">
              <a:lnSpc>
                <a:spcPct val="100000"/>
              </a:lnSpc>
              <a:spcBef>
                <a:spcPts val="400"/>
              </a:spcBef>
              <a:spcAft>
                <a:spcPts val="0"/>
              </a:spcAft>
              <a:buClr>
                <a:schemeClr val="dk1"/>
              </a:buClr>
              <a:buSzPts val="1800"/>
              <a:buNone/>
              <a:defRPr b="1" sz="1800"/>
            </a:lvl1pPr>
            <a:lvl2pPr indent="-228600" lvl="1" marL="914400" algn="l">
              <a:lnSpc>
                <a:spcPct val="100000"/>
              </a:lnSpc>
              <a:spcBef>
                <a:spcPts val="300"/>
              </a:spcBef>
              <a:spcAft>
                <a:spcPts val="0"/>
              </a:spcAft>
              <a:buClr>
                <a:schemeClr val="dk1"/>
              </a:buClr>
              <a:buSzPts val="1500"/>
              <a:buNone/>
              <a:defRPr b="1" sz="1500"/>
            </a:lvl2pPr>
            <a:lvl3pPr indent="-228600" lvl="2" marL="1371600" algn="l">
              <a:lnSpc>
                <a:spcPct val="100000"/>
              </a:lnSpc>
              <a:spcBef>
                <a:spcPts val="300"/>
              </a:spcBef>
              <a:spcAft>
                <a:spcPts val="0"/>
              </a:spcAft>
              <a:buClr>
                <a:schemeClr val="dk1"/>
              </a:buClr>
              <a:buSzPts val="1400"/>
              <a:buNone/>
              <a:defRPr b="1" sz="1400"/>
            </a:lvl3pPr>
            <a:lvl4pPr indent="-228600" lvl="3" marL="1828800" algn="l">
              <a:lnSpc>
                <a:spcPct val="100000"/>
              </a:lnSpc>
              <a:spcBef>
                <a:spcPts val="200"/>
              </a:spcBef>
              <a:spcAft>
                <a:spcPts val="0"/>
              </a:spcAft>
              <a:buClr>
                <a:schemeClr val="dk1"/>
              </a:buClr>
              <a:buSzPts val="1200"/>
              <a:buNone/>
              <a:defRPr b="1" sz="1200"/>
            </a:lvl4pPr>
            <a:lvl5pPr indent="-228600" lvl="4" marL="2286000" algn="l">
              <a:lnSpc>
                <a:spcPct val="100000"/>
              </a:lnSpc>
              <a:spcBef>
                <a:spcPts val="200"/>
              </a:spcBef>
              <a:spcAft>
                <a:spcPts val="0"/>
              </a:spcAft>
              <a:buClr>
                <a:schemeClr val="dk1"/>
              </a:buClr>
              <a:buSzPts val="1200"/>
              <a:buNone/>
              <a:defRPr b="1" sz="1200"/>
            </a:lvl5pPr>
            <a:lvl6pPr indent="-228600" lvl="5" marL="2743200" algn="l">
              <a:lnSpc>
                <a:spcPct val="100000"/>
              </a:lnSpc>
              <a:spcBef>
                <a:spcPts val="200"/>
              </a:spcBef>
              <a:spcAft>
                <a:spcPts val="0"/>
              </a:spcAft>
              <a:buClr>
                <a:schemeClr val="dk1"/>
              </a:buClr>
              <a:buSzPts val="1200"/>
              <a:buNone/>
              <a:defRPr b="1" sz="1200"/>
            </a:lvl6pPr>
            <a:lvl7pPr indent="-228600" lvl="6" marL="3200400" algn="l">
              <a:lnSpc>
                <a:spcPct val="100000"/>
              </a:lnSpc>
              <a:spcBef>
                <a:spcPts val="200"/>
              </a:spcBef>
              <a:spcAft>
                <a:spcPts val="0"/>
              </a:spcAft>
              <a:buClr>
                <a:schemeClr val="dk1"/>
              </a:buClr>
              <a:buSzPts val="1200"/>
              <a:buNone/>
              <a:defRPr b="1" sz="1200"/>
            </a:lvl7pPr>
            <a:lvl8pPr indent="-228600" lvl="7" marL="3657600" algn="l">
              <a:lnSpc>
                <a:spcPct val="100000"/>
              </a:lnSpc>
              <a:spcBef>
                <a:spcPts val="200"/>
              </a:spcBef>
              <a:spcAft>
                <a:spcPts val="0"/>
              </a:spcAft>
              <a:buClr>
                <a:schemeClr val="dk1"/>
              </a:buClr>
              <a:buSzPts val="1200"/>
              <a:buNone/>
              <a:defRPr b="1" sz="1200"/>
            </a:lvl8pPr>
            <a:lvl9pPr indent="-228600" lvl="8" marL="4114800" algn="l">
              <a:lnSpc>
                <a:spcPct val="100000"/>
              </a:lnSpc>
              <a:spcBef>
                <a:spcPts val="200"/>
              </a:spcBef>
              <a:spcAft>
                <a:spcPts val="0"/>
              </a:spcAft>
              <a:buClr>
                <a:schemeClr val="dk1"/>
              </a:buClr>
              <a:buSzPts val="1200"/>
              <a:buNone/>
              <a:defRPr b="1" sz="1200"/>
            </a:lvl9pPr>
          </a:lstStyle>
          <a:p/>
        </p:txBody>
      </p:sp>
      <p:sp>
        <p:nvSpPr>
          <p:cNvPr id="86" name="Google Shape;86;p18"/>
          <p:cNvSpPr txBox="1"/>
          <p:nvPr>
            <p:ph idx="2" type="body"/>
          </p:nvPr>
        </p:nvSpPr>
        <p:spPr>
          <a:xfrm>
            <a:off x="457200" y="1631156"/>
            <a:ext cx="4040100" cy="2963475"/>
          </a:xfrm>
          <a:prstGeom prst="rect">
            <a:avLst/>
          </a:prstGeom>
          <a:noFill/>
          <a:ln>
            <a:noFill/>
          </a:ln>
        </p:spPr>
        <p:txBody>
          <a:bodyPr anchorCtr="0" anchor="t" bIns="34275" lIns="68575" spcFirstLastPara="1" rIns="68575" wrap="square" tIns="34275">
            <a:normAutofit/>
          </a:bodyPr>
          <a:lstStyle>
            <a:lvl1pPr indent="-342900" lvl="0" marL="457200" algn="l">
              <a:lnSpc>
                <a:spcPct val="100000"/>
              </a:lnSpc>
              <a:spcBef>
                <a:spcPts val="400"/>
              </a:spcBef>
              <a:spcAft>
                <a:spcPts val="0"/>
              </a:spcAft>
              <a:buClr>
                <a:schemeClr val="dk1"/>
              </a:buClr>
              <a:buSzPts val="1800"/>
              <a:buChar char="•"/>
              <a:defRPr sz="1800"/>
            </a:lvl1pPr>
            <a:lvl2pPr indent="-323850" lvl="1" marL="914400" algn="l">
              <a:lnSpc>
                <a:spcPct val="100000"/>
              </a:lnSpc>
              <a:spcBef>
                <a:spcPts val="300"/>
              </a:spcBef>
              <a:spcAft>
                <a:spcPts val="0"/>
              </a:spcAft>
              <a:buClr>
                <a:schemeClr val="dk1"/>
              </a:buClr>
              <a:buSzPts val="1500"/>
              <a:buChar char="–"/>
              <a:defRPr sz="1500"/>
            </a:lvl2pPr>
            <a:lvl3pPr indent="-317500" lvl="2" marL="1371600" algn="l">
              <a:lnSpc>
                <a:spcPct val="100000"/>
              </a:lnSpc>
              <a:spcBef>
                <a:spcPts val="300"/>
              </a:spcBef>
              <a:spcAft>
                <a:spcPts val="0"/>
              </a:spcAft>
              <a:buClr>
                <a:schemeClr val="dk1"/>
              </a:buClr>
              <a:buSzPts val="1400"/>
              <a:buChar char="•"/>
              <a:defRPr sz="1400"/>
            </a:lvl3pPr>
            <a:lvl4pPr indent="-304800" lvl="3" marL="1828800" algn="l">
              <a:lnSpc>
                <a:spcPct val="100000"/>
              </a:lnSpc>
              <a:spcBef>
                <a:spcPts val="200"/>
              </a:spcBef>
              <a:spcAft>
                <a:spcPts val="0"/>
              </a:spcAft>
              <a:buClr>
                <a:schemeClr val="dk1"/>
              </a:buClr>
              <a:buSzPts val="1200"/>
              <a:buChar char="–"/>
              <a:defRPr sz="1200"/>
            </a:lvl4pPr>
            <a:lvl5pPr indent="-304800" lvl="4" marL="2286000" algn="l">
              <a:lnSpc>
                <a:spcPct val="100000"/>
              </a:lnSpc>
              <a:spcBef>
                <a:spcPts val="200"/>
              </a:spcBef>
              <a:spcAft>
                <a:spcPts val="0"/>
              </a:spcAft>
              <a:buClr>
                <a:schemeClr val="dk1"/>
              </a:buClr>
              <a:buSzPts val="1200"/>
              <a:buChar char="»"/>
              <a:defRPr sz="1200"/>
            </a:lvl5pPr>
            <a:lvl6pPr indent="-304800" lvl="5" marL="2743200" algn="l">
              <a:lnSpc>
                <a:spcPct val="100000"/>
              </a:lnSpc>
              <a:spcBef>
                <a:spcPts val="200"/>
              </a:spcBef>
              <a:spcAft>
                <a:spcPts val="0"/>
              </a:spcAft>
              <a:buClr>
                <a:schemeClr val="dk1"/>
              </a:buClr>
              <a:buSzPts val="1200"/>
              <a:buChar char="•"/>
              <a:defRPr sz="1200"/>
            </a:lvl6pPr>
            <a:lvl7pPr indent="-304800" lvl="6" marL="3200400" algn="l">
              <a:lnSpc>
                <a:spcPct val="100000"/>
              </a:lnSpc>
              <a:spcBef>
                <a:spcPts val="200"/>
              </a:spcBef>
              <a:spcAft>
                <a:spcPts val="0"/>
              </a:spcAft>
              <a:buClr>
                <a:schemeClr val="dk1"/>
              </a:buClr>
              <a:buSzPts val="1200"/>
              <a:buChar char="•"/>
              <a:defRPr sz="1200"/>
            </a:lvl7pPr>
            <a:lvl8pPr indent="-304800" lvl="7" marL="3657600" algn="l">
              <a:lnSpc>
                <a:spcPct val="100000"/>
              </a:lnSpc>
              <a:spcBef>
                <a:spcPts val="200"/>
              </a:spcBef>
              <a:spcAft>
                <a:spcPts val="0"/>
              </a:spcAft>
              <a:buClr>
                <a:schemeClr val="dk1"/>
              </a:buClr>
              <a:buSzPts val="1200"/>
              <a:buChar char="•"/>
              <a:defRPr sz="1200"/>
            </a:lvl8pPr>
            <a:lvl9pPr indent="-304800" lvl="8" marL="4114800" algn="l">
              <a:lnSpc>
                <a:spcPct val="100000"/>
              </a:lnSpc>
              <a:spcBef>
                <a:spcPts val="200"/>
              </a:spcBef>
              <a:spcAft>
                <a:spcPts val="0"/>
              </a:spcAft>
              <a:buClr>
                <a:schemeClr val="dk1"/>
              </a:buClr>
              <a:buSzPts val="1200"/>
              <a:buChar char="•"/>
              <a:defRPr sz="1200"/>
            </a:lvl9pPr>
          </a:lstStyle>
          <a:p/>
        </p:txBody>
      </p:sp>
      <p:sp>
        <p:nvSpPr>
          <p:cNvPr id="87" name="Google Shape;87;p18"/>
          <p:cNvSpPr txBox="1"/>
          <p:nvPr>
            <p:ph idx="3" type="body"/>
          </p:nvPr>
        </p:nvSpPr>
        <p:spPr>
          <a:xfrm>
            <a:off x="4645027" y="1151335"/>
            <a:ext cx="4041675" cy="479925"/>
          </a:xfrm>
          <a:prstGeom prst="rect">
            <a:avLst/>
          </a:prstGeom>
          <a:noFill/>
          <a:ln>
            <a:noFill/>
          </a:ln>
        </p:spPr>
        <p:txBody>
          <a:bodyPr anchorCtr="0" anchor="b" bIns="34275" lIns="68575" spcFirstLastPara="1" rIns="68575" wrap="square" tIns="34275">
            <a:normAutofit/>
          </a:bodyPr>
          <a:lstStyle>
            <a:lvl1pPr indent="-228600" lvl="0" marL="457200" algn="l">
              <a:lnSpc>
                <a:spcPct val="100000"/>
              </a:lnSpc>
              <a:spcBef>
                <a:spcPts val="400"/>
              </a:spcBef>
              <a:spcAft>
                <a:spcPts val="0"/>
              </a:spcAft>
              <a:buClr>
                <a:schemeClr val="dk1"/>
              </a:buClr>
              <a:buSzPts val="1800"/>
              <a:buNone/>
              <a:defRPr b="1" sz="1800"/>
            </a:lvl1pPr>
            <a:lvl2pPr indent="-228600" lvl="1" marL="914400" algn="l">
              <a:lnSpc>
                <a:spcPct val="100000"/>
              </a:lnSpc>
              <a:spcBef>
                <a:spcPts val="300"/>
              </a:spcBef>
              <a:spcAft>
                <a:spcPts val="0"/>
              </a:spcAft>
              <a:buClr>
                <a:schemeClr val="dk1"/>
              </a:buClr>
              <a:buSzPts val="1500"/>
              <a:buNone/>
              <a:defRPr b="1" sz="1500"/>
            </a:lvl2pPr>
            <a:lvl3pPr indent="-228600" lvl="2" marL="1371600" algn="l">
              <a:lnSpc>
                <a:spcPct val="100000"/>
              </a:lnSpc>
              <a:spcBef>
                <a:spcPts val="300"/>
              </a:spcBef>
              <a:spcAft>
                <a:spcPts val="0"/>
              </a:spcAft>
              <a:buClr>
                <a:schemeClr val="dk1"/>
              </a:buClr>
              <a:buSzPts val="1400"/>
              <a:buNone/>
              <a:defRPr b="1" sz="1400"/>
            </a:lvl3pPr>
            <a:lvl4pPr indent="-228600" lvl="3" marL="1828800" algn="l">
              <a:lnSpc>
                <a:spcPct val="100000"/>
              </a:lnSpc>
              <a:spcBef>
                <a:spcPts val="200"/>
              </a:spcBef>
              <a:spcAft>
                <a:spcPts val="0"/>
              </a:spcAft>
              <a:buClr>
                <a:schemeClr val="dk1"/>
              </a:buClr>
              <a:buSzPts val="1200"/>
              <a:buNone/>
              <a:defRPr b="1" sz="1200"/>
            </a:lvl4pPr>
            <a:lvl5pPr indent="-228600" lvl="4" marL="2286000" algn="l">
              <a:lnSpc>
                <a:spcPct val="100000"/>
              </a:lnSpc>
              <a:spcBef>
                <a:spcPts val="200"/>
              </a:spcBef>
              <a:spcAft>
                <a:spcPts val="0"/>
              </a:spcAft>
              <a:buClr>
                <a:schemeClr val="dk1"/>
              </a:buClr>
              <a:buSzPts val="1200"/>
              <a:buNone/>
              <a:defRPr b="1" sz="1200"/>
            </a:lvl5pPr>
            <a:lvl6pPr indent="-228600" lvl="5" marL="2743200" algn="l">
              <a:lnSpc>
                <a:spcPct val="100000"/>
              </a:lnSpc>
              <a:spcBef>
                <a:spcPts val="200"/>
              </a:spcBef>
              <a:spcAft>
                <a:spcPts val="0"/>
              </a:spcAft>
              <a:buClr>
                <a:schemeClr val="dk1"/>
              </a:buClr>
              <a:buSzPts val="1200"/>
              <a:buNone/>
              <a:defRPr b="1" sz="1200"/>
            </a:lvl6pPr>
            <a:lvl7pPr indent="-228600" lvl="6" marL="3200400" algn="l">
              <a:lnSpc>
                <a:spcPct val="100000"/>
              </a:lnSpc>
              <a:spcBef>
                <a:spcPts val="200"/>
              </a:spcBef>
              <a:spcAft>
                <a:spcPts val="0"/>
              </a:spcAft>
              <a:buClr>
                <a:schemeClr val="dk1"/>
              </a:buClr>
              <a:buSzPts val="1200"/>
              <a:buNone/>
              <a:defRPr b="1" sz="1200"/>
            </a:lvl7pPr>
            <a:lvl8pPr indent="-228600" lvl="7" marL="3657600" algn="l">
              <a:lnSpc>
                <a:spcPct val="100000"/>
              </a:lnSpc>
              <a:spcBef>
                <a:spcPts val="200"/>
              </a:spcBef>
              <a:spcAft>
                <a:spcPts val="0"/>
              </a:spcAft>
              <a:buClr>
                <a:schemeClr val="dk1"/>
              </a:buClr>
              <a:buSzPts val="1200"/>
              <a:buNone/>
              <a:defRPr b="1" sz="1200"/>
            </a:lvl8pPr>
            <a:lvl9pPr indent="-228600" lvl="8" marL="4114800" algn="l">
              <a:lnSpc>
                <a:spcPct val="100000"/>
              </a:lnSpc>
              <a:spcBef>
                <a:spcPts val="200"/>
              </a:spcBef>
              <a:spcAft>
                <a:spcPts val="0"/>
              </a:spcAft>
              <a:buClr>
                <a:schemeClr val="dk1"/>
              </a:buClr>
              <a:buSzPts val="1200"/>
              <a:buNone/>
              <a:defRPr b="1" sz="1200"/>
            </a:lvl9pPr>
          </a:lstStyle>
          <a:p/>
        </p:txBody>
      </p:sp>
      <p:sp>
        <p:nvSpPr>
          <p:cNvPr id="88" name="Google Shape;88;p18"/>
          <p:cNvSpPr txBox="1"/>
          <p:nvPr>
            <p:ph idx="4" type="body"/>
          </p:nvPr>
        </p:nvSpPr>
        <p:spPr>
          <a:xfrm>
            <a:off x="4645027" y="1631156"/>
            <a:ext cx="4041675" cy="2963475"/>
          </a:xfrm>
          <a:prstGeom prst="rect">
            <a:avLst/>
          </a:prstGeom>
          <a:noFill/>
          <a:ln>
            <a:noFill/>
          </a:ln>
        </p:spPr>
        <p:txBody>
          <a:bodyPr anchorCtr="0" anchor="t" bIns="34275" lIns="68575" spcFirstLastPara="1" rIns="68575" wrap="square" tIns="34275">
            <a:normAutofit/>
          </a:bodyPr>
          <a:lstStyle>
            <a:lvl1pPr indent="-342900" lvl="0" marL="457200" algn="l">
              <a:lnSpc>
                <a:spcPct val="100000"/>
              </a:lnSpc>
              <a:spcBef>
                <a:spcPts val="400"/>
              </a:spcBef>
              <a:spcAft>
                <a:spcPts val="0"/>
              </a:spcAft>
              <a:buClr>
                <a:schemeClr val="dk1"/>
              </a:buClr>
              <a:buSzPts val="1800"/>
              <a:buChar char="•"/>
              <a:defRPr sz="1800"/>
            </a:lvl1pPr>
            <a:lvl2pPr indent="-323850" lvl="1" marL="914400" algn="l">
              <a:lnSpc>
                <a:spcPct val="100000"/>
              </a:lnSpc>
              <a:spcBef>
                <a:spcPts val="300"/>
              </a:spcBef>
              <a:spcAft>
                <a:spcPts val="0"/>
              </a:spcAft>
              <a:buClr>
                <a:schemeClr val="dk1"/>
              </a:buClr>
              <a:buSzPts val="1500"/>
              <a:buChar char="–"/>
              <a:defRPr sz="1500"/>
            </a:lvl2pPr>
            <a:lvl3pPr indent="-317500" lvl="2" marL="1371600" algn="l">
              <a:lnSpc>
                <a:spcPct val="100000"/>
              </a:lnSpc>
              <a:spcBef>
                <a:spcPts val="300"/>
              </a:spcBef>
              <a:spcAft>
                <a:spcPts val="0"/>
              </a:spcAft>
              <a:buClr>
                <a:schemeClr val="dk1"/>
              </a:buClr>
              <a:buSzPts val="1400"/>
              <a:buChar char="•"/>
              <a:defRPr sz="1400"/>
            </a:lvl3pPr>
            <a:lvl4pPr indent="-304800" lvl="3" marL="1828800" algn="l">
              <a:lnSpc>
                <a:spcPct val="100000"/>
              </a:lnSpc>
              <a:spcBef>
                <a:spcPts val="200"/>
              </a:spcBef>
              <a:spcAft>
                <a:spcPts val="0"/>
              </a:spcAft>
              <a:buClr>
                <a:schemeClr val="dk1"/>
              </a:buClr>
              <a:buSzPts val="1200"/>
              <a:buChar char="–"/>
              <a:defRPr sz="1200"/>
            </a:lvl4pPr>
            <a:lvl5pPr indent="-304800" lvl="4" marL="2286000" algn="l">
              <a:lnSpc>
                <a:spcPct val="100000"/>
              </a:lnSpc>
              <a:spcBef>
                <a:spcPts val="200"/>
              </a:spcBef>
              <a:spcAft>
                <a:spcPts val="0"/>
              </a:spcAft>
              <a:buClr>
                <a:schemeClr val="dk1"/>
              </a:buClr>
              <a:buSzPts val="1200"/>
              <a:buChar char="»"/>
              <a:defRPr sz="1200"/>
            </a:lvl5pPr>
            <a:lvl6pPr indent="-304800" lvl="5" marL="2743200" algn="l">
              <a:lnSpc>
                <a:spcPct val="100000"/>
              </a:lnSpc>
              <a:spcBef>
                <a:spcPts val="200"/>
              </a:spcBef>
              <a:spcAft>
                <a:spcPts val="0"/>
              </a:spcAft>
              <a:buClr>
                <a:schemeClr val="dk1"/>
              </a:buClr>
              <a:buSzPts val="1200"/>
              <a:buChar char="•"/>
              <a:defRPr sz="1200"/>
            </a:lvl6pPr>
            <a:lvl7pPr indent="-304800" lvl="6" marL="3200400" algn="l">
              <a:lnSpc>
                <a:spcPct val="100000"/>
              </a:lnSpc>
              <a:spcBef>
                <a:spcPts val="200"/>
              </a:spcBef>
              <a:spcAft>
                <a:spcPts val="0"/>
              </a:spcAft>
              <a:buClr>
                <a:schemeClr val="dk1"/>
              </a:buClr>
              <a:buSzPts val="1200"/>
              <a:buChar char="•"/>
              <a:defRPr sz="1200"/>
            </a:lvl7pPr>
            <a:lvl8pPr indent="-304800" lvl="7" marL="3657600" algn="l">
              <a:lnSpc>
                <a:spcPct val="100000"/>
              </a:lnSpc>
              <a:spcBef>
                <a:spcPts val="200"/>
              </a:spcBef>
              <a:spcAft>
                <a:spcPts val="0"/>
              </a:spcAft>
              <a:buClr>
                <a:schemeClr val="dk1"/>
              </a:buClr>
              <a:buSzPts val="1200"/>
              <a:buChar char="•"/>
              <a:defRPr sz="1200"/>
            </a:lvl8pPr>
            <a:lvl9pPr indent="-304800" lvl="8" marL="4114800" algn="l">
              <a:lnSpc>
                <a:spcPct val="100000"/>
              </a:lnSpc>
              <a:spcBef>
                <a:spcPts val="200"/>
              </a:spcBef>
              <a:spcAft>
                <a:spcPts val="0"/>
              </a:spcAft>
              <a:buClr>
                <a:schemeClr val="dk1"/>
              </a:buClr>
              <a:buSzPts val="1200"/>
              <a:buChar char="•"/>
              <a:defRPr sz="1200"/>
            </a:lvl9pPr>
          </a:lstStyle>
          <a:p/>
        </p:txBody>
      </p:sp>
      <p:sp>
        <p:nvSpPr>
          <p:cNvPr id="89" name="Google Shape;89;p18"/>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0" name="Google Shape;90;p18"/>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1" name="Google Shape;91;p18"/>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19"/>
          <p:cNvSpPr txBox="1"/>
          <p:nvPr>
            <p:ph type="title"/>
          </p:nvPr>
        </p:nvSpPr>
        <p:spPr>
          <a:xfrm>
            <a:off x="2895600" y="205978"/>
            <a:ext cx="5791275" cy="3656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FF0000"/>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4" name="Google Shape;94;p19"/>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5" name="Google Shape;95;p19"/>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6" name="Google Shape;96;p19"/>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pic>
        <p:nvPicPr>
          <p:cNvPr descr="C:\Users\AMMU\Desktop\Border.png" id="97" name="Google Shape;97;p19"/>
          <p:cNvPicPr preferRelativeResize="0"/>
          <p:nvPr/>
        </p:nvPicPr>
        <p:blipFill rotWithShape="1">
          <a:blip r:embed="rId2">
            <a:alphaModFix/>
          </a:blip>
          <a:srcRect b="0" l="0" r="0" t="0"/>
          <a:stretch/>
        </p:blipFill>
        <p:spPr>
          <a:xfrm>
            <a:off x="1878907" y="104906"/>
            <a:ext cx="7265095" cy="52374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0"/>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0" name="Google Shape;100;p20"/>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1" name="Google Shape;101;p20"/>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2" name="Shape 102"/>
        <p:cNvGrpSpPr/>
        <p:nvPr/>
      </p:nvGrpSpPr>
      <p:grpSpPr>
        <a:xfrm>
          <a:off x="0" y="0"/>
          <a:ext cx="0" cy="0"/>
          <a:chOff x="0" y="0"/>
          <a:chExt cx="0" cy="0"/>
        </a:xfrm>
      </p:grpSpPr>
      <p:sp>
        <p:nvSpPr>
          <p:cNvPr id="103" name="Google Shape;103;p21"/>
          <p:cNvSpPr txBox="1"/>
          <p:nvPr>
            <p:ph type="title"/>
          </p:nvPr>
        </p:nvSpPr>
        <p:spPr>
          <a:xfrm>
            <a:off x="457201" y="204788"/>
            <a:ext cx="3008250" cy="871650"/>
          </a:xfrm>
          <a:prstGeom prst="rect">
            <a:avLst/>
          </a:prstGeom>
          <a:noFill/>
          <a:ln>
            <a:noFill/>
          </a:ln>
        </p:spPr>
        <p:txBody>
          <a:bodyPr anchorCtr="0" anchor="b" bIns="34275" lIns="68575" spcFirstLastPara="1" rIns="68575" wrap="square" tIns="34275">
            <a:noAutofit/>
          </a:bodyPr>
          <a:lstStyle>
            <a:lvl1pPr lvl="0" algn="l">
              <a:lnSpc>
                <a:spcPct val="100000"/>
              </a:lnSpc>
              <a:spcBef>
                <a:spcPts val="0"/>
              </a:spcBef>
              <a:spcAft>
                <a:spcPts val="0"/>
              </a:spcAft>
              <a:buClr>
                <a:srgbClr val="FF0000"/>
              </a:buClr>
              <a:buSzPts val="1500"/>
              <a:buFont typeface="Verdana"/>
              <a:buNone/>
              <a:defRPr b="1" sz="1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4" name="Google Shape;104;p21"/>
          <p:cNvSpPr txBox="1"/>
          <p:nvPr>
            <p:ph idx="1" type="body"/>
          </p:nvPr>
        </p:nvSpPr>
        <p:spPr>
          <a:xfrm>
            <a:off x="3575050" y="204790"/>
            <a:ext cx="5111775" cy="4389750"/>
          </a:xfrm>
          <a:prstGeom prst="rect">
            <a:avLst/>
          </a:prstGeom>
          <a:noFill/>
          <a:ln>
            <a:noFill/>
          </a:ln>
        </p:spPr>
        <p:txBody>
          <a:bodyPr anchorCtr="0" anchor="t" bIns="34275" lIns="68575" spcFirstLastPara="1" rIns="68575" wrap="square" tIns="34275">
            <a:normAutofit/>
          </a:bodyPr>
          <a:lstStyle>
            <a:lvl1pPr indent="-381000" lvl="0" marL="457200" algn="l">
              <a:lnSpc>
                <a:spcPct val="100000"/>
              </a:lnSpc>
              <a:spcBef>
                <a:spcPts val="500"/>
              </a:spcBef>
              <a:spcAft>
                <a:spcPts val="0"/>
              </a:spcAft>
              <a:buClr>
                <a:schemeClr val="dk1"/>
              </a:buClr>
              <a:buSzPts val="2400"/>
              <a:buChar char="•"/>
              <a:defRPr sz="2400"/>
            </a:lvl1pPr>
            <a:lvl2pPr indent="-361950" lvl="1" marL="914400" algn="l">
              <a:lnSpc>
                <a:spcPct val="100000"/>
              </a:lnSpc>
              <a:spcBef>
                <a:spcPts val="400"/>
              </a:spcBef>
              <a:spcAft>
                <a:spcPts val="0"/>
              </a:spcAft>
              <a:buClr>
                <a:schemeClr val="dk1"/>
              </a:buClr>
              <a:buSzPts val="2100"/>
              <a:buChar char="–"/>
              <a:defRPr sz="2100"/>
            </a:lvl2pPr>
            <a:lvl3pPr indent="-342900" lvl="2" marL="1371600" algn="l">
              <a:lnSpc>
                <a:spcPct val="100000"/>
              </a:lnSpc>
              <a:spcBef>
                <a:spcPts val="400"/>
              </a:spcBef>
              <a:spcAft>
                <a:spcPts val="0"/>
              </a:spcAft>
              <a:buClr>
                <a:schemeClr val="dk1"/>
              </a:buClr>
              <a:buSzPts val="1800"/>
              <a:buChar char="•"/>
              <a:defRPr sz="1800"/>
            </a:lvl3pPr>
            <a:lvl4pPr indent="-323850" lvl="3" marL="1828800" algn="l">
              <a:lnSpc>
                <a:spcPct val="100000"/>
              </a:lnSpc>
              <a:spcBef>
                <a:spcPts val="300"/>
              </a:spcBef>
              <a:spcAft>
                <a:spcPts val="0"/>
              </a:spcAft>
              <a:buClr>
                <a:schemeClr val="dk1"/>
              </a:buClr>
              <a:buSzPts val="1500"/>
              <a:buChar char="–"/>
              <a:defRPr sz="1500"/>
            </a:lvl4pPr>
            <a:lvl5pPr indent="-323850" lvl="4" marL="2286000" algn="l">
              <a:lnSpc>
                <a:spcPct val="100000"/>
              </a:lnSpc>
              <a:spcBef>
                <a:spcPts val="300"/>
              </a:spcBef>
              <a:spcAft>
                <a:spcPts val="0"/>
              </a:spcAft>
              <a:buClr>
                <a:schemeClr val="dk1"/>
              </a:buClr>
              <a:buSzPts val="1500"/>
              <a:buChar char="»"/>
              <a:defRPr sz="1500"/>
            </a:lvl5pPr>
            <a:lvl6pPr indent="-323850" lvl="5" marL="2743200" algn="l">
              <a:lnSpc>
                <a:spcPct val="100000"/>
              </a:lnSpc>
              <a:spcBef>
                <a:spcPts val="300"/>
              </a:spcBef>
              <a:spcAft>
                <a:spcPts val="0"/>
              </a:spcAft>
              <a:buClr>
                <a:schemeClr val="dk1"/>
              </a:buClr>
              <a:buSzPts val="1500"/>
              <a:buChar char="•"/>
              <a:defRPr sz="1500"/>
            </a:lvl6pPr>
            <a:lvl7pPr indent="-323850" lvl="6" marL="3200400" algn="l">
              <a:lnSpc>
                <a:spcPct val="100000"/>
              </a:lnSpc>
              <a:spcBef>
                <a:spcPts val="300"/>
              </a:spcBef>
              <a:spcAft>
                <a:spcPts val="0"/>
              </a:spcAft>
              <a:buClr>
                <a:schemeClr val="dk1"/>
              </a:buClr>
              <a:buSzPts val="1500"/>
              <a:buChar char="•"/>
              <a:defRPr sz="1500"/>
            </a:lvl7pPr>
            <a:lvl8pPr indent="-323850" lvl="7" marL="3657600" algn="l">
              <a:lnSpc>
                <a:spcPct val="100000"/>
              </a:lnSpc>
              <a:spcBef>
                <a:spcPts val="300"/>
              </a:spcBef>
              <a:spcAft>
                <a:spcPts val="0"/>
              </a:spcAft>
              <a:buClr>
                <a:schemeClr val="dk1"/>
              </a:buClr>
              <a:buSzPts val="1500"/>
              <a:buChar char="•"/>
              <a:defRPr sz="1500"/>
            </a:lvl8pPr>
            <a:lvl9pPr indent="-323850" lvl="8" marL="4114800" algn="l">
              <a:lnSpc>
                <a:spcPct val="100000"/>
              </a:lnSpc>
              <a:spcBef>
                <a:spcPts val="300"/>
              </a:spcBef>
              <a:spcAft>
                <a:spcPts val="0"/>
              </a:spcAft>
              <a:buClr>
                <a:schemeClr val="dk1"/>
              </a:buClr>
              <a:buSzPts val="1500"/>
              <a:buChar char="•"/>
              <a:defRPr sz="1500"/>
            </a:lvl9pPr>
          </a:lstStyle>
          <a:p/>
        </p:txBody>
      </p:sp>
      <p:sp>
        <p:nvSpPr>
          <p:cNvPr id="105" name="Google Shape;105;p21"/>
          <p:cNvSpPr txBox="1"/>
          <p:nvPr>
            <p:ph idx="2" type="body"/>
          </p:nvPr>
        </p:nvSpPr>
        <p:spPr>
          <a:xfrm>
            <a:off x="457201" y="1076327"/>
            <a:ext cx="3008250" cy="3518325"/>
          </a:xfrm>
          <a:prstGeom prst="rect">
            <a:avLst/>
          </a:prstGeom>
          <a:noFill/>
          <a:ln>
            <a:noFill/>
          </a:ln>
        </p:spPr>
        <p:txBody>
          <a:bodyPr anchorCtr="0" anchor="t" bIns="34275" lIns="68575" spcFirstLastPara="1" rIns="68575" wrap="square" tIns="34275">
            <a:normAutofit/>
          </a:bodyPr>
          <a:lstStyle>
            <a:lvl1pPr indent="-228600" lvl="0" marL="457200" algn="l">
              <a:lnSpc>
                <a:spcPct val="100000"/>
              </a:lnSpc>
              <a:spcBef>
                <a:spcPts val="200"/>
              </a:spcBef>
              <a:spcAft>
                <a:spcPts val="0"/>
              </a:spcAft>
              <a:buClr>
                <a:schemeClr val="dk1"/>
              </a:buClr>
              <a:buSzPts val="1100"/>
              <a:buNone/>
              <a:defRPr sz="1100"/>
            </a:lvl1pPr>
            <a:lvl2pPr indent="-228600" lvl="1" marL="914400" algn="l">
              <a:lnSpc>
                <a:spcPct val="100000"/>
              </a:lnSpc>
              <a:spcBef>
                <a:spcPts val="200"/>
              </a:spcBef>
              <a:spcAft>
                <a:spcPts val="0"/>
              </a:spcAft>
              <a:buClr>
                <a:schemeClr val="dk1"/>
              </a:buClr>
              <a:buSzPts val="900"/>
              <a:buNone/>
              <a:defRPr sz="900"/>
            </a:lvl2pPr>
            <a:lvl3pPr indent="-228600" lvl="2" marL="1371600" algn="l">
              <a:lnSpc>
                <a:spcPct val="100000"/>
              </a:lnSpc>
              <a:spcBef>
                <a:spcPts val="200"/>
              </a:spcBef>
              <a:spcAft>
                <a:spcPts val="0"/>
              </a:spcAft>
              <a:buClr>
                <a:schemeClr val="dk1"/>
              </a:buClr>
              <a:buSzPts val="800"/>
              <a:buNone/>
              <a:defRPr sz="800"/>
            </a:lvl3pPr>
            <a:lvl4pPr indent="-228600" lvl="3" marL="1828800" algn="l">
              <a:lnSpc>
                <a:spcPct val="100000"/>
              </a:lnSpc>
              <a:spcBef>
                <a:spcPts val="100"/>
              </a:spcBef>
              <a:spcAft>
                <a:spcPts val="0"/>
              </a:spcAft>
              <a:buClr>
                <a:schemeClr val="dk1"/>
              </a:buClr>
              <a:buSzPts val="700"/>
              <a:buNone/>
              <a:defRPr sz="700"/>
            </a:lvl4pPr>
            <a:lvl5pPr indent="-228600" lvl="4" marL="2286000" algn="l">
              <a:lnSpc>
                <a:spcPct val="100000"/>
              </a:lnSpc>
              <a:spcBef>
                <a:spcPts val="100"/>
              </a:spcBef>
              <a:spcAft>
                <a:spcPts val="0"/>
              </a:spcAft>
              <a:buClr>
                <a:schemeClr val="dk1"/>
              </a:buClr>
              <a:buSzPts val="700"/>
              <a:buNone/>
              <a:defRPr sz="700"/>
            </a:lvl5pPr>
            <a:lvl6pPr indent="-228600" lvl="5" marL="2743200" algn="l">
              <a:lnSpc>
                <a:spcPct val="100000"/>
              </a:lnSpc>
              <a:spcBef>
                <a:spcPts val="100"/>
              </a:spcBef>
              <a:spcAft>
                <a:spcPts val="0"/>
              </a:spcAft>
              <a:buClr>
                <a:schemeClr val="dk1"/>
              </a:buClr>
              <a:buSzPts val="700"/>
              <a:buNone/>
              <a:defRPr sz="700"/>
            </a:lvl6pPr>
            <a:lvl7pPr indent="-228600" lvl="6" marL="3200400" algn="l">
              <a:lnSpc>
                <a:spcPct val="100000"/>
              </a:lnSpc>
              <a:spcBef>
                <a:spcPts val="100"/>
              </a:spcBef>
              <a:spcAft>
                <a:spcPts val="0"/>
              </a:spcAft>
              <a:buClr>
                <a:schemeClr val="dk1"/>
              </a:buClr>
              <a:buSzPts val="700"/>
              <a:buNone/>
              <a:defRPr sz="700"/>
            </a:lvl7pPr>
            <a:lvl8pPr indent="-228600" lvl="7" marL="3657600" algn="l">
              <a:lnSpc>
                <a:spcPct val="100000"/>
              </a:lnSpc>
              <a:spcBef>
                <a:spcPts val="100"/>
              </a:spcBef>
              <a:spcAft>
                <a:spcPts val="0"/>
              </a:spcAft>
              <a:buClr>
                <a:schemeClr val="dk1"/>
              </a:buClr>
              <a:buSzPts val="700"/>
              <a:buNone/>
              <a:defRPr sz="700"/>
            </a:lvl8pPr>
            <a:lvl9pPr indent="-228600" lvl="8" marL="4114800" algn="l">
              <a:lnSpc>
                <a:spcPct val="100000"/>
              </a:lnSpc>
              <a:spcBef>
                <a:spcPts val="100"/>
              </a:spcBef>
              <a:spcAft>
                <a:spcPts val="0"/>
              </a:spcAft>
              <a:buClr>
                <a:schemeClr val="dk1"/>
              </a:buClr>
              <a:buSzPts val="700"/>
              <a:buNone/>
              <a:defRPr sz="700"/>
            </a:lvl9pPr>
          </a:lstStyle>
          <a:p/>
        </p:txBody>
      </p:sp>
      <p:sp>
        <p:nvSpPr>
          <p:cNvPr id="106" name="Google Shape;106;p21"/>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7" name="Google Shape;107;p21"/>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8" name="Google Shape;108;p21"/>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9" name="Shape 109"/>
        <p:cNvGrpSpPr/>
        <p:nvPr/>
      </p:nvGrpSpPr>
      <p:grpSpPr>
        <a:xfrm>
          <a:off x="0" y="0"/>
          <a:ext cx="0" cy="0"/>
          <a:chOff x="0" y="0"/>
          <a:chExt cx="0" cy="0"/>
        </a:xfrm>
      </p:grpSpPr>
      <p:sp>
        <p:nvSpPr>
          <p:cNvPr id="110" name="Google Shape;110;p22"/>
          <p:cNvSpPr txBox="1"/>
          <p:nvPr>
            <p:ph type="title"/>
          </p:nvPr>
        </p:nvSpPr>
        <p:spPr>
          <a:xfrm>
            <a:off x="1792288" y="3600450"/>
            <a:ext cx="5486400" cy="425025"/>
          </a:xfrm>
          <a:prstGeom prst="rect">
            <a:avLst/>
          </a:prstGeom>
          <a:noFill/>
          <a:ln>
            <a:noFill/>
          </a:ln>
        </p:spPr>
        <p:txBody>
          <a:bodyPr anchorCtr="0" anchor="b" bIns="34275" lIns="68575" spcFirstLastPara="1" rIns="68575" wrap="square" tIns="34275">
            <a:noAutofit/>
          </a:bodyPr>
          <a:lstStyle>
            <a:lvl1pPr lvl="0" algn="l">
              <a:lnSpc>
                <a:spcPct val="100000"/>
              </a:lnSpc>
              <a:spcBef>
                <a:spcPts val="0"/>
              </a:spcBef>
              <a:spcAft>
                <a:spcPts val="0"/>
              </a:spcAft>
              <a:buClr>
                <a:srgbClr val="FF0000"/>
              </a:buClr>
              <a:buSzPts val="1500"/>
              <a:buFont typeface="Verdana"/>
              <a:buNone/>
              <a:defRPr b="1" sz="1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1" name="Google Shape;111;p22"/>
          <p:cNvSpPr/>
          <p:nvPr>
            <p:ph idx="2" type="pic"/>
          </p:nvPr>
        </p:nvSpPr>
        <p:spPr>
          <a:xfrm>
            <a:off x="1792288" y="459581"/>
            <a:ext cx="5486400" cy="3086100"/>
          </a:xfrm>
          <a:prstGeom prst="rect">
            <a:avLst/>
          </a:prstGeom>
          <a:noFill/>
          <a:ln>
            <a:noFill/>
          </a:ln>
        </p:spPr>
      </p:sp>
      <p:sp>
        <p:nvSpPr>
          <p:cNvPr id="112" name="Google Shape;112;p22"/>
          <p:cNvSpPr txBox="1"/>
          <p:nvPr>
            <p:ph idx="1" type="body"/>
          </p:nvPr>
        </p:nvSpPr>
        <p:spPr>
          <a:xfrm>
            <a:off x="1792288" y="4025504"/>
            <a:ext cx="5486400" cy="603675"/>
          </a:xfrm>
          <a:prstGeom prst="rect">
            <a:avLst/>
          </a:prstGeom>
          <a:noFill/>
          <a:ln>
            <a:noFill/>
          </a:ln>
        </p:spPr>
        <p:txBody>
          <a:bodyPr anchorCtr="0" anchor="t" bIns="34275" lIns="68575" spcFirstLastPara="1" rIns="68575" wrap="square" tIns="34275">
            <a:normAutofit/>
          </a:bodyPr>
          <a:lstStyle>
            <a:lvl1pPr indent="-228600" lvl="0" marL="457200" algn="l">
              <a:lnSpc>
                <a:spcPct val="100000"/>
              </a:lnSpc>
              <a:spcBef>
                <a:spcPts val="200"/>
              </a:spcBef>
              <a:spcAft>
                <a:spcPts val="0"/>
              </a:spcAft>
              <a:buClr>
                <a:schemeClr val="dk1"/>
              </a:buClr>
              <a:buSzPts val="1100"/>
              <a:buNone/>
              <a:defRPr sz="1100"/>
            </a:lvl1pPr>
            <a:lvl2pPr indent="-228600" lvl="1" marL="914400" algn="l">
              <a:lnSpc>
                <a:spcPct val="100000"/>
              </a:lnSpc>
              <a:spcBef>
                <a:spcPts val="200"/>
              </a:spcBef>
              <a:spcAft>
                <a:spcPts val="0"/>
              </a:spcAft>
              <a:buClr>
                <a:schemeClr val="dk1"/>
              </a:buClr>
              <a:buSzPts val="900"/>
              <a:buNone/>
              <a:defRPr sz="900"/>
            </a:lvl2pPr>
            <a:lvl3pPr indent="-228600" lvl="2" marL="1371600" algn="l">
              <a:lnSpc>
                <a:spcPct val="100000"/>
              </a:lnSpc>
              <a:spcBef>
                <a:spcPts val="200"/>
              </a:spcBef>
              <a:spcAft>
                <a:spcPts val="0"/>
              </a:spcAft>
              <a:buClr>
                <a:schemeClr val="dk1"/>
              </a:buClr>
              <a:buSzPts val="800"/>
              <a:buNone/>
              <a:defRPr sz="800"/>
            </a:lvl3pPr>
            <a:lvl4pPr indent="-228600" lvl="3" marL="1828800" algn="l">
              <a:lnSpc>
                <a:spcPct val="100000"/>
              </a:lnSpc>
              <a:spcBef>
                <a:spcPts val="100"/>
              </a:spcBef>
              <a:spcAft>
                <a:spcPts val="0"/>
              </a:spcAft>
              <a:buClr>
                <a:schemeClr val="dk1"/>
              </a:buClr>
              <a:buSzPts val="700"/>
              <a:buNone/>
              <a:defRPr sz="700"/>
            </a:lvl4pPr>
            <a:lvl5pPr indent="-228600" lvl="4" marL="2286000" algn="l">
              <a:lnSpc>
                <a:spcPct val="100000"/>
              </a:lnSpc>
              <a:spcBef>
                <a:spcPts val="100"/>
              </a:spcBef>
              <a:spcAft>
                <a:spcPts val="0"/>
              </a:spcAft>
              <a:buClr>
                <a:schemeClr val="dk1"/>
              </a:buClr>
              <a:buSzPts val="700"/>
              <a:buNone/>
              <a:defRPr sz="700"/>
            </a:lvl5pPr>
            <a:lvl6pPr indent="-228600" lvl="5" marL="2743200" algn="l">
              <a:lnSpc>
                <a:spcPct val="100000"/>
              </a:lnSpc>
              <a:spcBef>
                <a:spcPts val="100"/>
              </a:spcBef>
              <a:spcAft>
                <a:spcPts val="0"/>
              </a:spcAft>
              <a:buClr>
                <a:schemeClr val="dk1"/>
              </a:buClr>
              <a:buSzPts val="700"/>
              <a:buNone/>
              <a:defRPr sz="700"/>
            </a:lvl6pPr>
            <a:lvl7pPr indent="-228600" lvl="6" marL="3200400" algn="l">
              <a:lnSpc>
                <a:spcPct val="100000"/>
              </a:lnSpc>
              <a:spcBef>
                <a:spcPts val="100"/>
              </a:spcBef>
              <a:spcAft>
                <a:spcPts val="0"/>
              </a:spcAft>
              <a:buClr>
                <a:schemeClr val="dk1"/>
              </a:buClr>
              <a:buSzPts val="700"/>
              <a:buNone/>
              <a:defRPr sz="700"/>
            </a:lvl7pPr>
            <a:lvl8pPr indent="-228600" lvl="7" marL="3657600" algn="l">
              <a:lnSpc>
                <a:spcPct val="100000"/>
              </a:lnSpc>
              <a:spcBef>
                <a:spcPts val="100"/>
              </a:spcBef>
              <a:spcAft>
                <a:spcPts val="0"/>
              </a:spcAft>
              <a:buClr>
                <a:schemeClr val="dk1"/>
              </a:buClr>
              <a:buSzPts val="700"/>
              <a:buNone/>
              <a:defRPr sz="700"/>
            </a:lvl8pPr>
            <a:lvl9pPr indent="-228600" lvl="8" marL="4114800" algn="l">
              <a:lnSpc>
                <a:spcPct val="100000"/>
              </a:lnSpc>
              <a:spcBef>
                <a:spcPts val="100"/>
              </a:spcBef>
              <a:spcAft>
                <a:spcPts val="0"/>
              </a:spcAft>
              <a:buClr>
                <a:schemeClr val="dk1"/>
              </a:buClr>
              <a:buSzPts val="700"/>
              <a:buNone/>
              <a:defRPr sz="700"/>
            </a:lvl9pPr>
          </a:lstStyle>
          <a:p/>
        </p:txBody>
      </p:sp>
      <p:sp>
        <p:nvSpPr>
          <p:cNvPr id="113" name="Google Shape;113;p22"/>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4" name="Google Shape;114;p22"/>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5" name="Google Shape;115;p22"/>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6" name="Shape 116"/>
        <p:cNvGrpSpPr/>
        <p:nvPr/>
      </p:nvGrpSpPr>
      <p:grpSpPr>
        <a:xfrm>
          <a:off x="0" y="0"/>
          <a:ext cx="0" cy="0"/>
          <a:chOff x="0" y="0"/>
          <a:chExt cx="0" cy="0"/>
        </a:xfrm>
      </p:grpSpPr>
      <p:sp>
        <p:nvSpPr>
          <p:cNvPr id="117" name="Google Shape;117;p23"/>
          <p:cNvSpPr txBox="1"/>
          <p:nvPr>
            <p:ph type="title"/>
          </p:nvPr>
        </p:nvSpPr>
        <p:spPr>
          <a:xfrm>
            <a:off x="609600" y="205978"/>
            <a:ext cx="8001000" cy="3656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FF0000"/>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8" name="Google Shape;118;p23"/>
          <p:cNvSpPr txBox="1"/>
          <p:nvPr>
            <p:ph idx="1" type="body"/>
          </p:nvPr>
        </p:nvSpPr>
        <p:spPr>
          <a:xfrm rot="5400000">
            <a:off x="2752725" y="-1285874"/>
            <a:ext cx="3714750" cy="8001000"/>
          </a:xfrm>
          <a:prstGeom prst="rect">
            <a:avLst/>
          </a:prstGeom>
          <a:noFill/>
          <a:ln>
            <a:noFill/>
          </a:ln>
        </p:spPr>
        <p:txBody>
          <a:bodyPr anchorCtr="0" anchor="t" bIns="34275" lIns="68575" spcFirstLastPara="1" rIns="68575" wrap="square" tIns="34275">
            <a:normAutofit/>
          </a:bodyPr>
          <a:lstStyle>
            <a:lvl1pPr indent="-317500" lvl="0" marL="457200" algn="l">
              <a:lnSpc>
                <a:spcPct val="100000"/>
              </a:lnSpc>
              <a:spcBef>
                <a:spcPts val="300"/>
              </a:spcBef>
              <a:spcAft>
                <a:spcPts val="0"/>
              </a:spcAft>
              <a:buClr>
                <a:schemeClr val="dk1"/>
              </a:buClr>
              <a:buSzPts val="1400"/>
              <a:buChar char="•"/>
              <a:defRPr/>
            </a:lvl1pPr>
            <a:lvl2pPr indent="-317500" lvl="1" marL="914400" algn="l">
              <a:lnSpc>
                <a:spcPct val="100000"/>
              </a:lnSpc>
              <a:spcBef>
                <a:spcPts val="300"/>
              </a:spcBef>
              <a:spcAft>
                <a:spcPts val="0"/>
              </a:spcAft>
              <a:buClr>
                <a:schemeClr val="dk1"/>
              </a:buClr>
              <a:buSzPts val="1400"/>
              <a:buChar char="–"/>
              <a:defRPr/>
            </a:lvl2pPr>
            <a:lvl3pPr indent="-317500" lvl="2" marL="1371600" algn="l">
              <a:lnSpc>
                <a:spcPct val="100000"/>
              </a:lnSpc>
              <a:spcBef>
                <a:spcPts val="300"/>
              </a:spcBef>
              <a:spcAft>
                <a:spcPts val="0"/>
              </a:spcAft>
              <a:buClr>
                <a:schemeClr val="dk1"/>
              </a:buClr>
              <a:buSzPts val="1400"/>
              <a:buChar char="•"/>
              <a:defRPr/>
            </a:lvl3pPr>
            <a:lvl4pPr indent="-317500" lvl="3" marL="1828800" algn="l">
              <a:lnSpc>
                <a:spcPct val="100000"/>
              </a:lnSpc>
              <a:spcBef>
                <a:spcPts val="300"/>
              </a:spcBef>
              <a:spcAft>
                <a:spcPts val="0"/>
              </a:spcAft>
              <a:buClr>
                <a:schemeClr val="dk1"/>
              </a:buClr>
              <a:buSzPts val="1400"/>
              <a:buChar char="–"/>
              <a:defRPr/>
            </a:lvl4pPr>
            <a:lvl5pPr indent="-317500" lvl="4" marL="2286000" algn="l">
              <a:lnSpc>
                <a:spcPct val="100000"/>
              </a:lnSpc>
              <a:spcBef>
                <a:spcPts val="3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119" name="Google Shape;119;p23"/>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0" name="Google Shape;120;p23"/>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1" name="Google Shape;121;p23"/>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2" name="Shape 122"/>
        <p:cNvGrpSpPr/>
        <p:nvPr/>
      </p:nvGrpSpPr>
      <p:grpSpPr>
        <a:xfrm>
          <a:off x="0" y="0"/>
          <a:ext cx="0" cy="0"/>
          <a:chOff x="0" y="0"/>
          <a:chExt cx="0" cy="0"/>
        </a:xfrm>
      </p:grpSpPr>
      <p:sp>
        <p:nvSpPr>
          <p:cNvPr id="123" name="Google Shape;123;p24"/>
          <p:cNvSpPr txBox="1"/>
          <p:nvPr>
            <p:ph type="title"/>
          </p:nvPr>
        </p:nvSpPr>
        <p:spPr>
          <a:xfrm rot="5400000">
            <a:off x="5463788" y="1371593"/>
            <a:ext cx="4388625" cy="20574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Clr>
                <a:srgbClr val="FF0000"/>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4" name="Google Shape;124;p24"/>
          <p:cNvSpPr txBox="1"/>
          <p:nvPr>
            <p:ph idx="1" type="body"/>
          </p:nvPr>
        </p:nvSpPr>
        <p:spPr>
          <a:xfrm rot="5400000">
            <a:off x="1272750" y="-609644"/>
            <a:ext cx="4388625" cy="6019875"/>
          </a:xfrm>
          <a:prstGeom prst="rect">
            <a:avLst/>
          </a:prstGeom>
          <a:noFill/>
          <a:ln>
            <a:noFill/>
          </a:ln>
        </p:spPr>
        <p:txBody>
          <a:bodyPr anchorCtr="0" anchor="t" bIns="34275" lIns="68575" spcFirstLastPara="1" rIns="68575" wrap="square" tIns="34275">
            <a:normAutofit/>
          </a:bodyPr>
          <a:lstStyle>
            <a:lvl1pPr indent="-317500" lvl="0" marL="457200" algn="l">
              <a:lnSpc>
                <a:spcPct val="100000"/>
              </a:lnSpc>
              <a:spcBef>
                <a:spcPts val="300"/>
              </a:spcBef>
              <a:spcAft>
                <a:spcPts val="0"/>
              </a:spcAft>
              <a:buClr>
                <a:schemeClr val="dk1"/>
              </a:buClr>
              <a:buSzPts val="1400"/>
              <a:buChar char="•"/>
              <a:defRPr/>
            </a:lvl1pPr>
            <a:lvl2pPr indent="-317500" lvl="1" marL="914400" algn="l">
              <a:lnSpc>
                <a:spcPct val="100000"/>
              </a:lnSpc>
              <a:spcBef>
                <a:spcPts val="300"/>
              </a:spcBef>
              <a:spcAft>
                <a:spcPts val="0"/>
              </a:spcAft>
              <a:buClr>
                <a:schemeClr val="dk1"/>
              </a:buClr>
              <a:buSzPts val="1400"/>
              <a:buChar char="–"/>
              <a:defRPr/>
            </a:lvl2pPr>
            <a:lvl3pPr indent="-317500" lvl="2" marL="1371600" algn="l">
              <a:lnSpc>
                <a:spcPct val="100000"/>
              </a:lnSpc>
              <a:spcBef>
                <a:spcPts val="300"/>
              </a:spcBef>
              <a:spcAft>
                <a:spcPts val="0"/>
              </a:spcAft>
              <a:buClr>
                <a:schemeClr val="dk1"/>
              </a:buClr>
              <a:buSzPts val="1400"/>
              <a:buChar char="•"/>
              <a:defRPr/>
            </a:lvl3pPr>
            <a:lvl4pPr indent="-317500" lvl="3" marL="1828800" algn="l">
              <a:lnSpc>
                <a:spcPct val="100000"/>
              </a:lnSpc>
              <a:spcBef>
                <a:spcPts val="300"/>
              </a:spcBef>
              <a:spcAft>
                <a:spcPts val="0"/>
              </a:spcAft>
              <a:buClr>
                <a:schemeClr val="dk1"/>
              </a:buClr>
              <a:buSzPts val="1400"/>
              <a:buChar char="–"/>
              <a:defRPr/>
            </a:lvl4pPr>
            <a:lvl5pPr indent="-317500" lvl="4" marL="2286000" algn="l">
              <a:lnSpc>
                <a:spcPct val="100000"/>
              </a:lnSpc>
              <a:spcBef>
                <a:spcPts val="300"/>
              </a:spcBef>
              <a:spcAft>
                <a:spcPts val="0"/>
              </a:spcAft>
              <a:buClr>
                <a:schemeClr val="dk1"/>
              </a:buClr>
              <a:buSzPts val="1400"/>
              <a:buChar char="»"/>
              <a:defRPr/>
            </a:lvl5pPr>
            <a:lvl6pPr indent="-317500" lvl="5" marL="2743200" algn="l">
              <a:lnSpc>
                <a:spcPct val="100000"/>
              </a:lnSpc>
              <a:spcBef>
                <a:spcPts val="300"/>
              </a:spcBef>
              <a:spcAft>
                <a:spcPts val="0"/>
              </a:spcAft>
              <a:buClr>
                <a:schemeClr val="dk1"/>
              </a:buClr>
              <a:buSzPts val="1400"/>
              <a:buChar char="•"/>
              <a:defRPr/>
            </a:lvl6pPr>
            <a:lvl7pPr indent="-317500" lvl="6" marL="3200400" algn="l">
              <a:lnSpc>
                <a:spcPct val="100000"/>
              </a:lnSpc>
              <a:spcBef>
                <a:spcPts val="300"/>
              </a:spcBef>
              <a:spcAft>
                <a:spcPts val="0"/>
              </a:spcAft>
              <a:buClr>
                <a:schemeClr val="dk1"/>
              </a:buClr>
              <a:buSzPts val="1400"/>
              <a:buChar char="•"/>
              <a:defRPr/>
            </a:lvl7pPr>
            <a:lvl8pPr indent="-317500" lvl="7" marL="3657600" algn="l">
              <a:lnSpc>
                <a:spcPct val="100000"/>
              </a:lnSpc>
              <a:spcBef>
                <a:spcPts val="300"/>
              </a:spcBef>
              <a:spcAft>
                <a:spcPts val="0"/>
              </a:spcAft>
              <a:buClr>
                <a:schemeClr val="dk1"/>
              </a:buClr>
              <a:buSzPts val="1400"/>
              <a:buChar char="•"/>
              <a:defRPr/>
            </a:lvl8pPr>
            <a:lvl9pPr indent="-317500" lvl="8" marL="4114800" algn="l">
              <a:lnSpc>
                <a:spcPct val="100000"/>
              </a:lnSpc>
              <a:spcBef>
                <a:spcPts val="300"/>
              </a:spcBef>
              <a:spcAft>
                <a:spcPts val="0"/>
              </a:spcAft>
              <a:buClr>
                <a:schemeClr val="dk1"/>
              </a:buClr>
              <a:buSzPts val="1400"/>
              <a:buChar char="•"/>
              <a:defRPr/>
            </a:lvl9pPr>
          </a:lstStyle>
          <a:p/>
        </p:txBody>
      </p:sp>
      <p:sp>
        <p:nvSpPr>
          <p:cNvPr id="125" name="Google Shape;125;p24"/>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6" name="Google Shape;126;p24"/>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7" name="Google Shape;127;p24"/>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2.xml"/><Relationship Id="rId12"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09600" y="205978"/>
            <a:ext cx="8001000" cy="365625"/>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FF0000"/>
              </a:buClr>
              <a:buSzPts val="2100"/>
              <a:buFont typeface="Verdana"/>
              <a:buNone/>
              <a:defRPr b="1" i="0" sz="2100" u="none" cap="none" strike="noStrike">
                <a:solidFill>
                  <a:srgbClr val="FF0000"/>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52" name="Google Shape;52;p13"/>
          <p:cNvSpPr txBox="1"/>
          <p:nvPr>
            <p:ph idx="1" type="body"/>
          </p:nvPr>
        </p:nvSpPr>
        <p:spPr>
          <a:xfrm>
            <a:off x="609600" y="857251"/>
            <a:ext cx="8001000" cy="3714750"/>
          </a:xfrm>
          <a:prstGeom prst="rect">
            <a:avLst/>
          </a:prstGeom>
          <a:noFill/>
          <a:ln>
            <a:noFill/>
          </a:ln>
        </p:spPr>
        <p:txBody>
          <a:bodyPr anchorCtr="0" anchor="t" bIns="34275" lIns="68575" spcFirstLastPara="1" rIns="68575" wrap="square" tIns="34275">
            <a:normAutofit/>
          </a:bodyPr>
          <a:lstStyle>
            <a:lvl1pPr indent="-342900" lvl="0" marL="457200" marR="0" rtl="0" algn="l">
              <a:lnSpc>
                <a:spcPct val="100000"/>
              </a:lnSpc>
              <a:spcBef>
                <a:spcPts val="4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1pPr>
            <a:lvl2pPr indent="-323850" lvl="1" marL="9144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Verdana"/>
                <a:ea typeface="Verdana"/>
                <a:cs typeface="Verdana"/>
                <a:sym typeface="Verdana"/>
              </a:defRPr>
            </a:lvl2pPr>
            <a:lvl3pPr indent="-317500" lvl="2" marL="1371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Verdana"/>
                <a:ea typeface="Verdana"/>
                <a:cs typeface="Verdana"/>
                <a:sym typeface="Verdana"/>
              </a:defRPr>
            </a:lvl3pPr>
            <a:lvl4pPr indent="-304800" lvl="3" marL="1828800" marR="0" rtl="0" algn="l">
              <a:lnSpc>
                <a:spcPct val="100000"/>
              </a:lnSpc>
              <a:spcBef>
                <a:spcPts val="20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304800" lvl="4" marL="2286000" marR="0" rtl="0" algn="l">
              <a:lnSpc>
                <a:spcPct val="100000"/>
              </a:lnSpc>
              <a:spcBef>
                <a:spcPts val="20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323850" lvl="5" marL="27432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Bookman Old Style"/>
                <a:ea typeface="Bookman Old Style"/>
                <a:cs typeface="Bookman Old Style"/>
                <a:sym typeface="Bookman Old Style"/>
              </a:defRPr>
            </a:lvl6pPr>
            <a:lvl7pPr indent="-323850" lvl="6" marL="32004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Bookman Old Style"/>
                <a:ea typeface="Bookman Old Style"/>
                <a:cs typeface="Bookman Old Style"/>
                <a:sym typeface="Bookman Old Style"/>
              </a:defRPr>
            </a:lvl7pPr>
            <a:lvl8pPr indent="-323850" lvl="7" marL="36576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Bookman Old Style"/>
                <a:ea typeface="Bookman Old Style"/>
                <a:cs typeface="Bookman Old Style"/>
                <a:sym typeface="Bookman Old Style"/>
              </a:defRPr>
            </a:lvl8pPr>
            <a:lvl9pPr indent="-323850" lvl="8" marL="41148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Bookman Old Style"/>
                <a:ea typeface="Bookman Old Style"/>
                <a:cs typeface="Bookman Old Style"/>
                <a:sym typeface="Bookman Old Style"/>
              </a:defRPr>
            </a:lvl9pPr>
          </a:lstStyle>
          <a:p/>
        </p:txBody>
      </p:sp>
      <p:sp>
        <p:nvSpPr>
          <p:cNvPr id="53" name="Google Shape;53;p13"/>
          <p:cNvSpPr txBox="1"/>
          <p:nvPr>
            <p:ph idx="10" type="dt"/>
          </p:nvPr>
        </p:nvSpPr>
        <p:spPr>
          <a:xfrm>
            <a:off x="457200" y="4767265"/>
            <a:ext cx="2133675" cy="273825"/>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900" u="none" cap="none" strike="noStrike">
                <a:solidFill>
                  <a:srgbClr val="888888"/>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9pPr>
          </a:lstStyle>
          <a:p/>
        </p:txBody>
      </p:sp>
      <p:sp>
        <p:nvSpPr>
          <p:cNvPr id="54" name="Google Shape;54;p13"/>
          <p:cNvSpPr txBox="1"/>
          <p:nvPr>
            <p:ph idx="11" type="ftr"/>
          </p:nvPr>
        </p:nvSpPr>
        <p:spPr>
          <a:xfrm>
            <a:off x="3124200" y="4767265"/>
            <a:ext cx="2895525" cy="273825"/>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100"/>
              <a:buFont typeface="Arial"/>
              <a:buNone/>
              <a:defRPr b="0" i="0" sz="900" u="none" cap="none" strike="noStrike">
                <a:solidFill>
                  <a:srgbClr val="888888"/>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Bookman Old Style"/>
                <a:ea typeface="Bookman Old Style"/>
                <a:cs typeface="Bookman Old Style"/>
                <a:sym typeface="Bookman Old Style"/>
              </a:defRPr>
            </a:lvl9pPr>
          </a:lstStyle>
          <a:p/>
        </p:txBody>
      </p:sp>
      <p:sp>
        <p:nvSpPr>
          <p:cNvPr id="55" name="Google Shape;55;p13"/>
          <p:cNvSpPr txBox="1"/>
          <p:nvPr>
            <p:ph idx="12" type="sldNum"/>
          </p:nvPr>
        </p:nvSpPr>
        <p:spPr>
          <a:xfrm>
            <a:off x="6553200" y="4767265"/>
            <a:ext cx="2133675" cy="273825"/>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
              <a:t>‹#›</a:t>
            </a:fld>
            <a:endParaRPr/>
          </a:p>
        </p:txBody>
      </p:sp>
      <p:cxnSp>
        <p:nvCxnSpPr>
          <p:cNvPr id="56" name="Google Shape;56;p13"/>
          <p:cNvCxnSpPr/>
          <p:nvPr/>
        </p:nvCxnSpPr>
        <p:spPr>
          <a:xfrm>
            <a:off x="609600" y="685800"/>
            <a:ext cx="8001000" cy="0"/>
          </a:xfrm>
          <a:prstGeom prst="straightConnector1">
            <a:avLst/>
          </a:prstGeom>
          <a:noFill/>
          <a:ln cap="flat" cmpd="thickThin" w="57150">
            <a:solidFill>
              <a:schemeClr val="dk1"/>
            </a:solidFill>
            <a:prstDash val="solid"/>
            <a:round/>
            <a:headEnd len="sm" w="sm" type="none"/>
            <a:tailEnd len="sm" w="sm" type="none"/>
          </a:ln>
        </p:spPr>
      </p:cxnSp>
      <p:pic>
        <p:nvPicPr>
          <p:cNvPr id="57" name="Google Shape;57;p13"/>
          <p:cNvPicPr preferRelativeResize="0"/>
          <p:nvPr/>
        </p:nvPicPr>
        <p:blipFill rotWithShape="1">
          <a:blip r:embed="rId1">
            <a:alphaModFix/>
          </a:blip>
          <a:srcRect b="18045" l="0" r="0" t="0"/>
          <a:stretch/>
        </p:blipFill>
        <p:spPr>
          <a:xfrm>
            <a:off x="0" y="4493525"/>
            <a:ext cx="9144001" cy="64997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hyperlink" Target="https://github.com/MOQA-01/Capstone-COM_52"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hyperlink" Target="https://www.mdpi.com/2073-4441/17/13/1932" TargetMode="External"/><Relationship Id="rId4" Type="http://schemas.openxmlformats.org/officeDocument/2006/relationships/hyperlink" Target="https://www.mdpi.com/2073-4441/17/13/1932" TargetMode="External"/><Relationship Id="rId5" Type="http://schemas.openxmlformats.org/officeDocument/2006/relationships/hyperlink" Target="https://iwaponline.com/jh/article/26/3/567/99350/Water-distribution-system-modelling-of-GIS-remote" TargetMode="External"/><Relationship Id="rId6" Type="http://schemas.openxmlformats.org/officeDocument/2006/relationships/hyperlink" Target="https://www.mdpi.com/2073-4441/11/8/1736" TargetMode="External"/><Relationship Id="rId7" Type="http://schemas.openxmlformats.org/officeDocument/2006/relationships/hyperlink" Target="https://www.researchgate.net/publication/352108758_The_management_of_water_distribution_network_using_GIS_application_case_study_AL-Karada_area" TargetMode="External"/><Relationship Id="rId8" Type="http://schemas.openxmlformats.org/officeDocument/2006/relationships/hyperlink" Target="https://www.researchgate.net/publication/359211543_Smart_Water_Management_System"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https://www.researchgate.net/publication/359211543_Smart_Water_Management_System" TargetMode="External"/><Relationship Id="rId4" Type="http://schemas.openxmlformats.org/officeDocument/2006/relationships/hyperlink" Target="https://www.semanticscholar.org/paper/Smart-Water-Management%3A-Governance-Innovation%2C-and-Dai-Huang/afd20d4eaecb0ba37fa2ad5e1a4b8aa4a2ec3464" TargetMode="External"/><Relationship Id="rId5" Type="http://schemas.openxmlformats.org/officeDocument/2006/relationships/hyperlink" Target="https://www.researchgate.net/publication/359211543_Smart_Water_Management_System" TargetMode="External"/><Relationship Id="rId6" Type="http://schemas.openxmlformats.org/officeDocument/2006/relationships/hyperlink" Target="https://www.ijmrt.in/papers/ICIRSEM25%20IJMRT%20DoI.pdf" TargetMode="External"/><Relationship Id="rId7" Type="http://schemas.openxmlformats.org/officeDocument/2006/relationships/hyperlink" Target="https://www.semanticscholar.org/paper/Smart-Water-Management%3A-Governance-Innovation%2C-and-Dai-Huang/afd20d4eaecb0ba37fa2ad5e1a4b8aa4a2ec3464"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5"/>
          <p:cNvSpPr txBox="1"/>
          <p:nvPr>
            <p:ph type="ctrTitle"/>
          </p:nvPr>
        </p:nvSpPr>
        <p:spPr>
          <a:xfrm>
            <a:off x="592852" y="801826"/>
            <a:ext cx="7772400" cy="722174"/>
          </a:xfrm>
          <a:prstGeom prst="rect">
            <a:avLst/>
          </a:prstGeom>
          <a:noFill/>
          <a:ln>
            <a:noFill/>
          </a:ln>
        </p:spPr>
        <p:txBody>
          <a:bodyPr anchorCtr="0" anchor="ctr" bIns="34275" lIns="68575" spcFirstLastPara="1" rIns="68575" wrap="square" tIns="34275">
            <a:noAutofit/>
          </a:bodyPr>
          <a:lstStyle/>
          <a:p>
            <a:pPr indent="0" lvl="0" marL="0" rtl="0" algn="ctr">
              <a:lnSpc>
                <a:spcPct val="115000"/>
              </a:lnSpc>
              <a:spcBef>
                <a:spcPts val="0"/>
              </a:spcBef>
              <a:spcAft>
                <a:spcPts val="0"/>
              </a:spcAft>
              <a:buClr>
                <a:schemeClr val="dk1"/>
              </a:buClr>
              <a:buSzPts val="1100"/>
              <a:buFont typeface="Arial"/>
              <a:buNone/>
            </a:pPr>
            <a:r>
              <a:rPr lang="en" sz="2050">
                <a:solidFill>
                  <a:schemeClr val="dk1"/>
                </a:solidFill>
                <a:latin typeface="Cambria"/>
                <a:ea typeface="Cambria"/>
                <a:cs typeface="Cambria"/>
                <a:sym typeface="Cambria"/>
              </a:rPr>
              <a:t>Web /Mobile based tool for mapping of Water supply network </a:t>
            </a:r>
            <a:endParaRPr sz="3300">
              <a:solidFill>
                <a:schemeClr val="dk1"/>
              </a:solidFill>
              <a:latin typeface="Cambria"/>
              <a:ea typeface="Cambria"/>
              <a:cs typeface="Cambria"/>
              <a:sym typeface="Cambria"/>
            </a:endParaRPr>
          </a:p>
        </p:txBody>
      </p:sp>
      <p:sp>
        <p:nvSpPr>
          <p:cNvPr id="133" name="Google Shape;133;p25"/>
          <p:cNvSpPr txBox="1"/>
          <p:nvPr>
            <p:ph idx="1" type="subTitle"/>
          </p:nvPr>
        </p:nvSpPr>
        <p:spPr>
          <a:xfrm>
            <a:off x="2925326" y="1432064"/>
            <a:ext cx="3293400" cy="414300"/>
          </a:xfrm>
          <a:prstGeom prst="rect">
            <a:avLst/>
          </a:prstGeom>
          <a:noFill/>
          <a:ln>
            <a:noFill/>
          </a:ln>
        </p:spPr>
        <p:txBody>
          <a:bodyPr anchorCtr="0" anchor="t" bIns="34275" lIns="68575" spcFirstLastPara="1" rIns="68575" wrap="square" tIns="34275">
            <a:normAutofit/>
          </a:bodyPr>
          <a:lstStyle/>
          <a:p>
            <a:pPr indent="0" lvl="0" marL="0" rtl="0" algn="ctr">
              <a:lnSpc>
                <a:spcPct val="100000"/>
              </a:lnSpc>
              <a:spcBef>
                <a:spcPts val="0"/>
              </a:spcBef>
              <a:spcAft>
                <a:spcPts val="0"/>
              </a:spcAft>
              <a:buClr>
                <a:srgbClr val="17365D"/>
              </a:buClr>
              <a:buSzPts val="1500"/>
              <a:buNone/>
            </a:pPr>
            <a:r>
              <a:rPr lang="en" sz="1400">
                <a:latin typeface="Cambria"/>
                <a:ea typeface="Cambria"/>
                <a:cs typeface="Cambria"/>
                <a:sym typeface="Cambria"/>
              </a:rPr>
              <a:t>Batch Number: COM 52</a:t>
            </a:r>
            <a:endParaRPr sz="1400">
              <a:latin typeface="Cambria"/>
              <a:ea typeface="Cambria"/>
              <a:cs typeface="Cambria"/>
              <a:sym typeface="Cambria"/>
            </a:endParaRPr>
          </a:p>
        </p:txBody>
      </p:sp>
      <p:sp>
        <p:nvSpPr>
          <p:cNvPr id="134" name="Google Shape;134;p25"/>
          <p:cNvSpPr txBox="1"/>
          <p:nvPr/>
        </p:nvSpPr>
        <p:spPr>
          <a:xfrm>
            <a:off x="4962171" y="1910430"/>
            <a:ext cx="4135800" cy="1515300"/>
          </a:xfrm>
          <a:prstGeom prst="rect">
            <a:avLst/>
          </a:prstGeom>
          <a:noFill/>
          <a:ln>
            <a:noFill/>
          </a:ln>
        </p:spPr>
        <p:txBody>
          <a:bodyPr anchorCtr="0" anchor="t" bIns="34275" lIns="68575" spcFirstLastPara="1" rIns="68575" wrap="square" tIns="34275">
            <a:normAutofit/>
          </a:bodyPr>
          <a:lstStyle/>
          <a:p>
            <a:pPr indent="0" lvl="0" marL="0" marR="0" rtl="0" algn="l">
              <a:lnSpc>
                <a:spcPct val="100000"/>
              </a:lnSpc>
              <a:spcBef>
                <a:spcPts val="0"/>
              </a:spcBef>
              <a:spcAft>
                <a:spcPts val="0"/>
              </a:spcAft>
              <a:buClr>
                <a:srgbClr val="17365D"/>
              </a:buClr>
              <a:buSzPts val="1500"/>
              <a:buFont typeface="Arial"/>
              <a:buNone/>
            </a:pPr>
            <a:r>
              <a:rPr b="1" i="0" lang="en" sz="1400" u="none" cap="none" strike="noStrike">
                <a:solidFill>
                  <a:srgbClr val="17365D"/>
                </a:solidFill>
                <a:latin typeface="Cambria"/>
                <a:ea typeface="Cambria"/>
                <a:cs typeface="Cambria"/>
                <a:sym typeface="Cambria"/>
              </a:rPr>
              <a:t>Under the Supervision of,</a:t>
            </a:r>
            <a:endParaRPr b="1" i="0" sz="1500" u="none" cap="none" strike="noStrike">
              <a:solidFill>
                <a:srgbClr val="17365D"/>
              </a:solidFill>
              <a:latin typeface="Cambria"/>
              <a:ea typeface="Cambria"/>
              <a:cs typeface="Cambria"/>
              <a:sym typeface="Cambria"/>
            </a:endParaRPr>
          </a:p>
          <a:p>
            <a:pPr indent="0" lvl="0" marL="0" marR="0" rtl="0" algn="l">
              <a:lnSpc>
                <a:spcPct val="100000"/>
              </a:lnSpc>
              <a:spcBef>
                <a:spcPts val="300"/>
              </a:spcBef>
              <a:spcAft>
                <a:spcPts val="0"/>
              </a:spcAft>
              <a:buClr>
                <a:srgbClr val="17365D"/>
              </a:buClr>
              <a:buSzPts val="1300"/>
              <a:buFont typeface="Arial"/>
              <a:buNone/>
            </a:pPr>
            <a:r>
              <a:rPr b="1" i="0" lang="en" sz="1300" u="none" cap="none" strike="noStrike">
                <a:solidFill>
                  <a:schemeClr val="dk1"/>
                </a:solidFill>
                <a:latin typeface="Cambria"/>
                <a:ea typeface="Cambria"/>
                <a:cs typeface="Cambria"/>
                <a:sym typeface="Cambria"/>
              </a:rPr>
              <a:t>Dr.</a:t>
            </a:r>
            <a:r>
              <a:rPr lang="en" sz="1100">
                <a:solidFill>
                  <a:schemeClr val="dk1"/>
                </a:solidFill>
                <a:latin typeface="Cambria"/>
                <a:ea typeface="Cambria"/>
                <a:cs typeface="Cambria"/>
                <a:sym typeface="Cambria"/>
              </a:rPr>
              <a:t> </a:t>
            </a:r>
            <a:r>
              <a:rPr b="1" lang="en" sz="1300">
                <a:solidFill>
                  <a:schemeClr val="dk1"/>
                </a:solidFill>
                <a:latin typeface="Cambria"/>
                <a:ea typeface="Cambria"/>
                <a:cs typeface="Cambria"/>
                <a:sym typeface="Cambria"/>
              </a:rPr>
              <a:t>VIJAY</a:t>
            </a:r>
            <a:r>
              <a:rPr b="1" lang="en" sz="1100">
                <a:solidFill>
                  <a:schemeClr val="dk1"/>
                </a:solidFill>
                <a:latin typeface="Cambria"/>
                <a:ea typeface="Cambria"/>
                <a:cs typeface="Cambria"/>
                <a:sym typeface="Cambria"/>
              </a:rPr>
              <a:t> </a:t>
            </a:r>
            <a:r>
              <a:rPr b="1" i="0" lang="en" sz="1300" u="none" cap="none" strike="noStrike">
                <a:solidFill>
                  <a:schemeClr val="dk1"/>
                </a:solidFill>
                <a:latin typeface="Cambria"/>
                <a:ea typeface="Cambria"/>
                <a:cs typeface="Cambria"/>
                <a:sym typeface="Cambria"/>
              </a:rPr>
              <a:t>Assistant Professor</a:t>
            </a:r>
            <a:endParaRPr b="0" i="0" sz="1100" u="none" cap="none" strike="noStrike">
              <a:solidFill>
                <a:schemeClr val="dk1"/>
              </a:solidFill>
              <a:latin typeface="Cambria"/>
              <a:ea typeface="Cambria"/>
              <a:cs typeface="Cambria"/>
              <a:sym typeface="Cambria"/>
            </a:endParaRPr>
          </a:p>
          <a:p>
            <a:pPr indent="0" lvl="0" marL="0" marR="0" rtl="0" algn="l">
              <a:lnSpc>
                <a:spcPct val="100000"/>
              </a:lnSpc>
              <a:spcBef>
                <a:spcPts val="300"/>
              </a:spcBef>
              <a:spcAft>
                <a:spcPts val="0"/>
              </a:spcAft>
              <a:buClr>
                <a:srgbClr val="17365D"/>
              </a:buClr>
              <a:buSzPts val="1300"/>
              <a:buFont typeface="Arial"/>
              <a:buNone/>
            </a:pPr>
            <a:r>
              <a:rPr b="1" i="0" lang="en" sz="1300" u="none" cap="none" strike="noStrike">
                <a:solidFill>
                  <a:srgbClr val="17365D"/>
                </a:solidFill>
                <a:latin typeface="Cambria"/>
                <a:ea typeface="Cambria"/>
                <a:cs typeface="Cambria"/>
                <a:sym typeface="Cambria"/>
              </a:rPr>
              <a:t>School of Computer Science and Engineering</a:t>
            </a:r>
            <a:endParaRPr b="0" i="0" sz="1100" u="none" cap="none" strike="noStrike">
              <a:solidFill>
                <a:srgbClr val="000000"/>
              </a:solidFill>
              <a:latin typeface="Cambria"/>
              <a:ea typeface="Cambria"/>
              <a:cs typeface="Cambria"/>
              <a:sym typeface="Cambria"/>
            </a:endParaRPr>
          </a:p>
          <a:p>
            <a:pPr indent="0" lvl="0" marL="0" marR="0" rtl="0" algn="l">
              <a:lnSpc>
                <a:spcPct val="100000"/>
              </a:lnSpc>
              <a:spcBef>
                <a:spcPts val="300"/>
              </a:spcBef>
              <a:spcAft>
                <a:spcPts val="0"/>
              </a:spcAft>
              <a:buClr>
                <a:srgbClr val="17365D"/>
              </a:buClr>
              <a:buSzPts val="1300"/>
              <a:buFont typeface="Arial"/>
              <a:buNone/>
            </a:pPr>
            <a:r>
              <a:rPr b="1" i="0" lang="en" sz="1300" u="none" cap="none" strike="noStrike">
                <a:solidFill>
                  <a:srgbClr val="17365D"/>
                </a:solidFill>
                <a:latin typeface="Cambria"/>
                <a:ea typeface="Cambria"/>
                <a:cs typeface="Cambria"/>
                <a:sym typeface="Cambria"/>
              </a:rPr>
              <a:t>Presidency University</a:t>
            </a:r>
            <a:endParaRPr b="1" i="0" sz="1500" u="none" cap="none" strike="noStrike">
              <a:solidFill>
                <a:srgbClr val="17365D"/>
              </a:solidFill>
              <a:latin typeface="Cambria"/>
              <a:ea typeface="Cambria"/>
              <a:cs typeface="Cambria"/>
              <a:sym typeface="Cambria"/>
            </a:endParaRPr>
          </a:p>
        </p:txBody>
      </p:sp>
      <p:graphicFrame>
        <p:nvGraphicFramePr>
          <p:cNvPr id="135" name="Google Shape;135;p25"/>
          <p:cNvGraphicFramePr/>
          <p:nvPr/>
        </p:nvGraphicFramePr>
        <p:xfrm>
          <a:off x="663485" y="1958268"/>
          <a:ext cx="3000000" cy="3000000"/>
        </p:xfrm>
        <a:graphic>
          <a:graphicData uri="http://schemas.openxmlformats.org/drawingml/2006/table">
            <a:tbl>
              <a:tblPr bandRow="1" firstRow="1">
                <a:noFill/>
                <a:tableStyleId>{F5ABA33F-2AFC-4DB8-9BE2-9AB91C1E2F2B}</a:tableStyleId>
              </a:tblPr>
              <a:tblGrid>
                <a:gridCol w="1557375"/>
                <a:gridCol w="2506625"/>
              </a:tblGrid>
              <a:tr h="109900">
                <a:tc>
                  <a:txBody>
                    <a:bodyPr/>
                    <a:lstStyle/>
                    <a:p>
                      <a:pPr indent="0" lvl="1" marL="0" marR="0" rtl="0" algn="ctr">
                        <a:lnSpc>
                          <a:spcPct val="100000"/>
                        </a:lnSpc>
                        <a:spcBef>
                          <a:spcPts val="0"/>
                        </a:spcBef>
                        <a:spcAft>
                          <a:spcPts val="0"/>
                        </a:spcAft>
                        <a:buClr>
                          <a:srgbClr val="000000"/>
                        </a:buClr>
                        <a:buSzPts val="1400"/>
                        <a:buFont typeface="Arial"/>
                        <a:buNone/>
                      </a:pPr>
                      <a:r>
                        <a:rPr b="1" lang="en" sz="1400" u="none" cap="none" strike="noStrike">
                          <a:solidFill>
                            <a:srgbClr val="17365D"/>
                          </a:solidFill>
                        </a:rPr>
                        <a:t>Roll Number</a:t>
                      </a:r>
                      <a:endParaRPr b="1" sz="1400" u="none" cap="none" strike="noStrike">
                        <a:solidFill>
                          <a:srgbClr val="17365D"/>
                        </a:solidFill>
                      </a:endParaRPr>
                    </a:p>
                  </a:txBody>
                  <a:tcPr marT="34300" marB="34300" marR="68600" marL="686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17365D"/>
                          </a:solidFill>
                        </a:rPr>
                        <a:t>Student Name</a:t>
                      </a:r>
                      <a:endParaRPr b="1" sz="1400" u="none" cap="none" strike="noStrike">
                        <a:solidFill>
                          <a:srgbClr val="17365D"/>
                        </a:solidFill>
                      </a:endParaRPr>
                    </a:p>
                  </a:txBody>
                  <a:tcPr marT="34300" marB="34300" marR="68600" marL="686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29675">
                <a:tc>
                  <a:txBody>
                    <a:bodyPr/>
                    <a:lstStyle/>
                    <a:p>
                      <a:pPr indent="0" lvl="0" marL="0" marR="0" rtl="0" algn="ctr">
                        <a:lnSpc>
                          <a:spcPct val="100000"/>
                        </a:lnSpc>
                        <a:spcBef>
                          <a:spcPts val="0"/>
                        </a:spcBef>
                        <a:spcAft>
                          <a:spcPts val="0"/>
                        </a:spcAft>
                        <a:buClr>
                          <a:srgbClr val="000000"/>
                        </a:buClr>
                        <a:buSzPts val="1400"/>
                        <a:buFont typeface="Arial"/>
                        <a:buNone/>
                      </a:pPr>
                      <a:r>
                        <a:rPr lang="en" sz="1300">
                          <a:solidFill>
                            <a:srgbClr val="17365D"/>
                          </a:solidFill>
                        </a:rPr>
                        <a:t>20221COM0041</a:t>
                      </a:r>
                      <a:endParaRPr sz="1300" u="none" cap="none" strike="noStrike">
                        <a:solidFill>
                          <a:srgbClr val="17365D"/>
                        </a:solidFill>
                      </a:endParaRPr>
                    </a:p>
                  </a:txBody>
                  <a:tcPr marT="34300" marB="34300" marR="68600" marL="686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rgbClr val="17365D"/>
                          </a:solidFill>
                        </a:rPr>
                        <a:t>MOHD. QALANDAR</a:t>
                      </a:r>
                      <a:endParaRPr sz="1400" u="none" cap="none" strike="noStrike">
                        <a:solidFill>
                          <a:srgbClr val="17365D"/>
                        </a:solidFill>
                      </a:endParaRPr>
                    </a:p>
                  </a:txBody>
                  <a:tcPr marT="34300" marB="34300" marR="68600" marL="686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29675">
                <a:tc>
                  <a:txBody>
                    <a:bodyPr/>
                    <a:lstStyle/>
                    <a:p>
                      <a:pPr indent="0" lvl="0" marL="0" marR="0" rtl="0" algn="ctr">
                        <a:lnSpc>
                          <a:spcPct val="100000"/>
                        </a:lnSpc>
                        <a:spcBef>
                          <a:spcPts val="0"/>
                        </a:spcBef>
                        <a:spcAft>
                          <a:spcPts val="0"/>
                        </a:spcAft>
                        <a:buClr>
                          <a:srgbClr val="000000"/>
                        </a:buClr>
                        <a:buSzPts val="1400"/>
                        <a:buFont typeface="Arial"/>
                        <a:buNone/>
                      </a:pPr>
                      <a:r>
                        <a:rPr lang="en" sz="1300">
                          <a:solidFill>
                            <a:srgbClr val="17365D"/>
                          </a:solidFill>
                        </a:rPr>
                        <a:t>20221COM0130</a:t>
                      </a:r>
                      <a:endParaRPr sz="1300" u="none" cap="none" strike="noStrike">
                        <a:solidFill>
                          <a:srgbClr val="17365D"/>
                        </a:solidFill>
                      </a:endParaRPr>
                    </a:p>
                  </a:txBody>
                  <a:tcPr marT="34300" marB="34300" marR="68600" marL="686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rgbClr val="17365D"/>
                          </a:solidFill>
                        </a:rPr>
                        <a:t>SHERLIEN MOLLY D</a:t>
                      </a:r>
                      <a:endParaRPr sz="1400" u="none" cap="none" strike="noStrike">
                        <a:solidFill>
                          <a:srgbClr val="17365D"/>
                        </a:solidFill>
                      </a:endParaRPr>
                    </a:p>
                  </a:txBody>
                  <a:tcPr marT="34300" marB="34300" marR="68600" marL="686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29675">
                <a:tc>
                  <a:txBody>
                    <a:bodyPr/>
                    <a:lstStyle/>
                    <a:p>
                      <a:pPr indent="0" lvl="0" marL="0" marR="0" rtl="0" algn="ctr">
                        <a:lnSpc>
                          <a:spcPct val="100000"/>
                        </a:lnSpc>
                        <a:spcBef>
                          <a:spcPts val="0"/>
                        </a:spcBef>
                        <a:spcAft>
                          <a:spcPts val="0"/>
                        </a:spcAft>
                        <a:buClr>
                          <a:srgbClr val="000000"/>
                        </a:buClr>
                        <a:buSzPts val="1400"/>
                        <a:buFont typeface="Arial"/>
                        <a:buNone/>
                      </a:pPr>
                      <a:r>
                        <a:rPr lang="en" sz="1300">
                          <a:solidFill>
                            <a:srgbClr val="17365D"/>
                          </a:solidFill>
                        </a:rPr>
                        <a:t>20221COM0009</a:t>
                      </a:r>
                      <a:endParaRPr sz="1300" u="none" cap="none" strike="noStrike">
                        <a:solidFill>
                          <a:srgbClr val="17365D"/>
                        </a:solidFill>
                      </a:endParaRPr>
                    </a:p>
                  </a:txBody>
                  <a:tcPr marT="34300" marB="34300" marR="68600" marL="686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rgbClr val="17365D"/>
                          </a:solidFill>
                        </a:rPr>
                        <a:t>NAVNEETH PANDEY</a:t>
                      </a:r>
                      <a:endParaRPr sz="1400" u="none" cap="none" strike="noStrike">
                        <a:solidFill>
                          <a:srgbClr val="17365D"/>
                        </a:solidFill>
                      </a:endParaRPr>
                    </a:p>
                  </a:txBody>
                  <a:tcPr marT="34300" marB="34300" marR="68600" marL="686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36" name="Google Shape;136;p25"/>
          <p:cNvSpPr txBox="1"/>
          <p:nvPr/>
        </p:nvSpPr>
        <p:spPr>
          <a:xfrm>
            <a:off x="2509881" y="77106"/>
            <a:ext cx="4124100" cy="546900"/>
          </a:xfrm>
          <a:prstGeom prst="rect">
            <a:avLst/>
          </a:prstGeom>
          <a:noFill/>
          <a:ln>
            <a:noFill/>
          </a:ln>
        </p:spPr>
        <p:txBody>
          <a:bodyPr anchorCtr="0" anchor="t" bIns="34275" lIns="68575" spcFirstLastPara="1" rIns="68575" wrap="square" tIns="34275">
            <a:noAutofit/>
          </a:bodyPr>
          <a:lstStyle/>
          <a:p>
            <a:pPr indent="0" lvl="0" marL="0" marR="0" rtl="0" algn="ctr">
              <a:lnSpc>
                <a:spcPct val="100000"/>
              </a:lnSpc>
              <a:spcBef>
                <a:spcPts val="0"/>
              </a:spcBef>
              <a:spcAft>
                <a:spcPts val="0"/>
              </a:spcAft>
              <a:buClr>
                <a:srgbClr val="17365D"/>
              </a:buClr>
              <a:buSzPts val="1400"/>
              <a:buFont typeface="Arial"/>
              <a:buNone/>
            </a:pPr>
            <a:r>
              <a:rPr b="1" lang="en">
                <a:solidFill>
                  <a:srgbClr val="17365D"/>
                </a:solidFill>
                <a:latin typeface="Cambria"/>
                <a:ea typeface="Cambria"/>
                <a:cs typeface="Cambria"/>
                <a:sym typeface="Cambria"/>
              </a:rPr>
              <a:t>CSE 7101</a:t>
            </a:r>
            <a:r>
              <a:rPr b="1" i="0" lang="en" sz="1400" u="none" cap="none" strike="noStrike">
                <a:solidFill>
                  <a:srgbClr val="17365D"/>
                </a:solidFill>
                <a:latin typeface="Cambria"/>
                <a:ea typeface="Cambria"/>
                <a:cs typeface="Cambria"/>
                <a:sym typeface="Cambria"/>
              </a:rPr>
              <a:t>- Capstone Project</a:t>
            </a:r>
            <a:endParaRPr b="0" i="0" sz="1400" u="none" cap="none" strike="noStrike">
              <a:solidFill>
                <a:srgbClr val="000000"/>
              </a:solidFill>
              <a:latin typeface="Cambria"/>
              <a:ea typeface="Cambria"/>
              <a:cs typeface="Cambria"/>
              <a:sym typeface="Cambria"/>
            </a:endParaRPr>
          </a:p>
          <a:p>
            <a:pPr indent="0" lvl="0" marL="0" marR="0" rtl="0" algn="ctr">
              <a:lnSpc>
                <a:spcPct val="100000"/>
              </a:lnSpc>
              <a:spcBef>
                <a:spcPts val="200"/>
              </a:spcBef>
              <a:spcAft>
                <a:spcPts val="0"/>
              </a:spcAft>
              <a:buClr>
                <a:srgbClr val="17365D"/>
              </a:buClr>
              <a:buSzPts val="1400"/>
              <a:buFont typeface="Arial"/>
              <a:buNone/>
            </a:pPr>
            <a:r>
              <a:rPr b="1" i="0" lang="en" sz="1400" u="none" cap="none" strike="noStrike">
                <a:solidFill>
                  <a:srgbClr val="17365D"/>
                </a:solidFill>
                <a:latin typeface="Cambria"/>
                <a:ea typeface="Cambria"/>
                <a:cs typeface="Cambria"/>
                <a:sym typeface="Cambria"/>
              </a:rPr>
              <a:t>Review-</a:t>
            </a:r>
            <a:r>
              <a:rPr b="1" lang="en">
                <a:solidFill>
                  <a:srgbClr val="17365D"/>
                </a:solidFill>
                <a:latin typeface="Cambria"/>
                <a:ea typeface="Cambria"/>
                <a:cs typeface="Cambria"/>
                <a:sym typeface="Cambria"/>
              </a:rPr>
              <a:t>2</a:t>
            </a:r>
            <a:endParaRPr b="1" i="0" sz="1400" u="none" cap="none" strike="noStrike">
              <a:solidFill>
                <a:srgbClr val="17365D"/>
              </a:solidFill>
              <a:latin typeface="Cambria"/>
              <a:ea typeface="Cambria"/>
              <a:cs typeface="Cambria"/>
              <a:sym typeface="Cambria"/>
            </a:endParaRPr>
          </a:p>
        </p:txBody>
      </p:sp>
      <p:sp>
        <p:nvSpPr>
          <p:cNvPr id="137" name="Google Shape;137;p25"/>
          <p:cNvSpPr txBox="1"/>
          <p:nvPr/>
        </p:nvSpPr>
        <p:spPr>
          <a:xfrm>
            <a:off x="592850" y="3298475"/>
            <a:ext cx="6173400" cy="11715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17365D"/>
              </a:buClr>
              <a:buSzPts val="1400"/>
              <a:buFont typeface="Arial"/>
              <a:buNone/>
            </a:pPr>
            <a:r>
              <a:rPr b="1" i="0" lang="en" sz="1400" u="none" cap="none" strike="noStrike">
                <a:solidFill>
                  <a:schemeClr val="accent1"/>
                </a:solidFill>
                <a:latin typeface="Cambria"/>
                <a:ea typeface="Cambria"/>
                <a:cs typeface="Cambria"/>
                <a:sym typeface="Cambria"/>
              </a:rPr>
              <a:t>Name of the Program: </a:t>
            </a:r>
            <a:r>
              <a:rPr b="1" lang="en" sz="1300">
                <a:solidFill>
                  <a:schemeClr val="dk1"/>
                </a:solidFill>
                <a:latin typeface="Times New Roman"/>
                <a:ea typeface="Times New Roman"/>
                <a:cs typeface="Times New Roman"/>
                <a:sym typeface="Times New Roman"/>
              </a:rPr>
              <a:t>COM-Computer Engineering</a:t>
            </a:r>
            <a:endParaRPr b="1" sz="1300">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17365D"/>
              </a:buClr>
              <a:buSzPts val="1400"/>
              <a:buFont typeface="Arial"/>
              <a:buNone/>
            </a:pPr>
            <a:r>
              <a:rPr b="1" i="0" lang="en" sz="1400" u="none" cap="none" strike="noStrike">
                <a:solidFill>
                  <a:schemeClr val="accent1"/>
                </a:solidFill>
                <a:latin typeface="Cambria"/>
                <a:ea typeface="Cambria"/>
                <a:cs typeface="Cambria"/>
                <a:sym typeface="Cambria"/>
              </a:rPr>
              <a:t>Name of the HoD: </a:t>
            </a:r>
            <a:r>
              <a:rPr b="1" lang="en">
                <a:solidFill>
                  <a:schemeClr val="dk1"/>
                </a:solidFill>
                <a:latin typeface="Cambria"/>
                <a:ea typeface="Cambria"/>
                <a:cs typeface="Cambria"/>
                <a:sym typeface="Cambria"/>
              </a:rPr>
              <a:t>Dr. PALLAVI</a:t>
            </a:r>
            <a:endParaRPr sz="1100">
              <a:solidFill>
                <a:schemeClr val="dk1"/>
              </a:solidFill>
            </a:endParaRPr>
          </a:p>
          <a:p>
            <a:pPr indent="0" lvl="0" marL="0" marR="0" rtl="0" algn="l">
              <a:lnSpc>
                <a:spcPct val="100000"/>
              </a:lnSpc>
              <a:spcBef>
                <a:spcPts val="0"/>
              </a:spcBef>
              <a:spcAft>
                <a:spcPts val="0"/>
              </a:spcAft>
              <a:buNone/>
            </a:pPr>
            <a:r>
              <a:rPr b="1" i="0" lang="en" sz="1400" u="none" cap="none" strike="noStrike">
                <a:solidFill>
                  <a:schemeClr val="accent1"/>
                </a:solidFill>
                <a:latin typeface="Cambria"/>
                <a:ea typeface="Cambria"/>
                <a:cs typeface="Cambria"/>
                <a:sym typeface="Cambria"/>
              </a:rPr>
              <a:t>Name of the Program Project Coordinator: </a:t>
            </a:r>
            <a:r>
              <a:rPr b="1" lang="en">
                <a:latin typeface="Cambria"/>
                <a:ea typeface="Cambria"/>
                <a:cs typeface="Cambria"/>
                <a:sym typeface="Cambria"/>
              </a:rPr>
              <a:t>Ms. Benitha Christinal J</a:t>
            </a:r>
            <a:endParaRPr sz="1100"/>
          </a:p>
          <a:p>
            <a:pPr indent="0" lvl="0" marL="0" marR="0" rtl="0" algn="l">
              <a:lnSpc>
                <a:spcPct val="100000"/>
              </a:lnSpc>
              <a:spcBef>
                <a:spcPts val="0"/>
              </a:spcBef>
              <a:spcAft>
                <a:spcPts val="0"/>
              </a:spcAft>
              <a:buNone/>
            </a:pPr>
            <a:r>
              <a:rPr b="1" i="0" lang="en" sz="1400" u="none" cap="none" strike="noStrike">
                <a:solidFill>
                  <a:schemeClr val="accent1"/>
                </a:solidFill>
                <a:latin typeface="Cambria"/>
                <a:ea typeface="Cambria"/>
                <a:cs typeface="Cambria"/>
                <a:sym typeface="Cambria"/>
              </a:rPr>
              <a:t>Name of the School Project Coordinators: </a:t>
            </a:r>
            <a:r>
              <a:rPr b="1" i="0" lang="en" sz="1400" u="none" cap="none" strike="noStrike">
                <a:solidFill>
                  <a:schemeClr val="dk1"/>
                </a:solidFill>
                <a:latin typeface="Cambria"/>
                <a:ea typeface="Cambria"/>
                <a:cs typeface="Cambria"/>
                <a:sym typeface="Cambria"/>
              </a:rPr>
              <a:t>Dr. Sampath A K , Dr. Geetha A </a:t>
            </a:r>
            <a:endParaRPr b="1" i="0" sz="1400" u="none" cap="none" strike="noStrike">
              <a:solidFill>
                <a:schemeClr val="dk1"/>
              </a:solidFill>
              <a:latin typeface="Cambria"/>
              <a:ea typeface="Cambria"/>
              <a:cs typeface="Cambria"/>
              <a:sym typeface="Cambr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4"/>
          <p:cNvSpPr txBox="1"/>
          <p:nvPr>
            <p:ph type="title"/>
          </p:nvPr>
        </p:nvSpPr>
        <p:spPr>
          <a:xfrm>
            <a:off x="609600" y="205978"/>
            <a:ext cx="8001000" cy="365625"/>
          </a:xfrm>
          <a:prstGeom prst="rect">
            <a:avLst/>
          </a:prstGeom>
          <a:noFill/>
          <a:ln>
            <a:noFill/>
          </a:ln>
        </p:spPr>
        <p:txBody>
          <a:bodyPr anchorCtr="0" anchor="ctr" bIns="34275" lIns="68575" spcFirstLastPara="1" rIns="68575" wrap="square" tIns="34275">
            <a:noAutofit/>
          </a:bodyPr>
          <a:lstStyle/>
          <a:p>
            <a:pPr indent="0" lvl="0" marL="0" rtl="0" algn="l">
              <a:lnSpc>
                <a:spcPct val="200000"/>
              </a:lnSpc>
              <a:spcBef>
                <a:spcPts val="0"/>
              </a:spcBef>
              <a:spcAft>
                <a:spcPts val="0"/>
              </a:spcAft>
              <a:buSzPts val="2100"/>
              <a:buNone/>
            </a:pPr>
            <a:r>
              <a:rPr lang="en">
                <a:latin typeface="Cambria"/>
                <a:ea typeface="Cambria"/>
                <a:cs typeface="Cambria"/>
                <a:sym typeface="Cambria"/>
              </a:rPr>
              <a:t>Identified Gaps in Existing Research and Tools</a:t>
            </a:r>
            <a:endParaRPr>
              <a:latin typeface="Cambria"/>
              <a:ea typeface="Cambria"/>
              <a:cs typeface="Cambria"/>
              <a:sym typeface="Cambria"/>
            </a:endParaRPr>
          </a:p>
        </p:txBody>
      </p:sp>
      <p:sp>
        <p:nvSpPr>
          <p:cNvPr id="193" name="Google Shape;193;p34"/>
          <p:cNvSpPr txBox="1"/>
          <p:nvPr>
            <p:ph idx="1" type="body"/>
          </p:nvPr>
        </p:nvSpPr>
        <p:spPr>
          <a:xfrm>
            <a:off x="609600" y="857250"/>
            <a:ext cx="8001000" cy="3714750"/>
          </a:xfrm>
          <a:prstGeom prst="rect">
            <a:avLst/>
          </a:prstGeom>
          <a:noFill/>
          <a:ln>
            <a:noFill/>
          </a:ln>
        </p:spPr>
        <p:txBody>
          <a:bodyPr anchorCtr="0" anchor="t" bIns="34275" lIns="68575" spcFirstLastPara="1" rIns="68575" wrap="square" tIns="34275">
            <a:normAutofit/>
          </a:bodyPr>
          <a:lstStyle/>
          <a:p>
            <a:pPr indent="-139700" lvl="0" marL="254000" rtl="0" algn="just">
              <a:lnSpc>
                <a:spcPct val="100000"/>
              </a:lnSpc>
              <a:spcBef>
                <a:spcPts val="0"/>
              </a:spcBef>
              <a:spcAft>
                <a:spcPts val="0"/>
              </a:spcAft>
              <a:buClr>
                <a:schemeClr val="dk1"/>
              </a:buClr>
              <a:buSzPts val="1800"/>
              <a:buNone/>
            </a:pPr>
            <a:r>
              <a:t/>
            </a:r>
            <a:endParaRPr>
              <a:latin typeface="Cambria"/>
              <a:ea typeface="Cambria"/>
              <a:cs typeface="Cambria"/>
              <a:sym typeface="Cambria"/>
            </a:endParaRPr>
          </a:p>
          <a:p>
            <a:pPr indent="-139700" lvl="0" marL="254000" rtl="0" algn="just">
              <a:lnSpc>
                <a:spcPct val="100000"/>
              </a:lnSpc>
              <a:spcBef>
                <a:spcPts val="0"/>
              </a:spcBef>
              <a:spcAft>
                <a:spcPts val="0"/>
              </a:spcAft>
              <a:buClr>
                <a:schemeClr val="dk1"/>
              </a:buClr>
              <a:buSzPts val="1800"/>
              <a:buNone/>
            </a:pPr>
            <a:r>
              <a:t/>
            </a:r>
            <a:endParaRPr>
              <a:latin typeface="Cambria"/>
              <a:ea typeface="Cambria"/>
              <a:cs typeface="Cambria"/>
              <a:sym typeface="Cambria"/>
            </a:endParaRPr>
          </a:p>
          <a:p>
            <a:pPr indent="-139700" lvl="0" marL="254000" rtl="0" algn="just">
              <a:lnSpc>
                <a:spcPct val="200000"/>
              </a:lnSpc>
              <a:spcBef>
                <a:spcPts val="0"/>
              </a:spcBef>
              <a:spcAft>
                <a:spcPts val="0"/>
              </a:spcAft>
              <a:buClr>
                <a:schemeClr val="dk1"/>
              </a:buClr>
              <a:buSzPts val="1800"/>
              <a:buNone/>
            </a:pPr>
            <a:r>
              <a:t/>
            </a:r>
            <a:endParaRPr>
              <a:latin typeface="Cambria"/>
              <a:ea typeface="Cambria"/>
              <a:cs typeface="Cambria"/>
              <a:sym typeface="Cambria"/>
            </a:endParaRPr>
          </a:p>
          <a:p>
            <a:pPr indent="-139700" lvl="0" marL="254000" rtl="0" algn="just">
              <a:lnSpc>
                <a:spcPct val="200000"/>
              </a:lnSpc>
              <a:spcBef>
                <a:spcPts val="0"/>
              </a:spcBef>
              <a:spcAft>
                <a:spcPts val="0"/>
              </a:spcAft>
              <a:buClr>
                <a:schemeClr val="dk1"/>
              </a:buClr>
              <a:buSzPts val="1800"/>
              <a:buNone/>
            </a:pPr>
            <a:r>
              <a:t/>
            </a:r>
            <a:endParaRPr>
              <a:latin typeface="Cambria"/>
              <a:ea typeface="Cambria"/>
              <a:cs typeface="Cambria"/>
              <a:sym typeface="Cambria"/>
            </a:endParaRPr>
          </a:p>
          <a:p>
            <a:pPr indent="-139700" lvl="0" marL="254000" rtl="0" algn="just">
              <a:lnSpc>
                <a:spcPct val="200000"/>
              </a:lnSpc>
              <a:spcBef>
                <a:spcPts val="0"/>
              </a:spcBef>
              <a:spcAft>
                <a:spcPts val="0"/>
              </a:spcAft>
              <a:buClr>
                <a:schemeClr val="dk1"/>
              </a:buClr>
              <a:buSzPts val="1800"/>
              <a:buNone/>
            </a:pPr>
            <a:r>
              <a:t/>
            </a:r>
            <a:endParaRPr>
              <a:latin typeface="Cambria"/>
              <a:ea typeface="Cambria"/>
              <a:cs typeface="Cambria"/>
              <a:sym typeface="Cambria"/>
            </a:endParaRPr>
          </a:p>
        </p:txBody>
      </p:sp>
      <p:sp>
        <p:nvSpPr>
          <p:cNvPr id="194" name="Google Shape;194;p34"/>
          <p:cNvSpPr txBox="1"/>
          <p:nvPr/>
        </p:nvSpPr>
        <p:spPr>
          <a:xfrm>
            <a:off x="723900" y="971550"/>
            <a:ext cx="8001000" cy="3714750"/>
          </a:xfrm>
          <a:prstGeom prst="rect">
            <a:avLst/>
          </a:prstGeom>
          <a:noFill/>
          <a:ln>
            <a:noFill/>
          </a:ln>
        </p:spPr>
        <p:txBody>
          <a:bodyPr anchorCtr="0" anchor="t" bIns="34275" lIns="68575" spcFirstLastPara="1" rIns="68575" wrap="square" tIns="34275">
            <a:normAutofit/>
          </a:bodyPr>
          <a:lstStyle/>
          <a:p>
            <a:pPr indent="-139700" lvl="0" marL="254000" marR="0" rtl="0" algn="just">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a:p>
            <a:pPr indent="-139700" lvl="0" marL="254000" marR="0" rtl="0" algn="just">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a:p>
            <a:pPr indent="-139700" lvl="0" marL="254000" marR="0" rtl="0" algn="just">
              <a:lnSpc>
                <a:spcPct val="2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a:p>
            <a:pPr indent="-139700" lvl="0" marL="254000" marR="0" rtl="0" algn="just">
              <a:lnSpc>
                <a:spcPct val="2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a:p>
            <a:pPr indent="-139700" lvl="0" marL="254000" marR="0" rtl="0" algn="just">
              <a:lnSpc>
                <a:spcPct val="2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p:txBody>
      </p:sp>
      <p:sp>
        <p:nvSpPr>
          <p:cNvPr id="195" name="Google Shape;195;p34"/>
          <p:cNvSpPr txBox="1"/>
          <p:nvPr/>
        </p:nvSpPr>
        <p:spPr>
          <a:xfrm>
            <a:off x="609600" y="857250"/>
            <a:ext cx="8001000" cy="3133725"/>
          </a:xfrm>
          <a:prstGeom prst="rect">
            <a:avLst/>
          </a:prstGeom>
          <a:noFill/>
          <a:ln>
            <a:noFill/>
          </a:ln>
        </p:spPr>
        <p:txBody>
          <a:bodyPr anchorCtr="0" anchor="ctr" bIns="34275" lIns="68575" spcFirstLastPara="1" rIns="68575" wrap="square" tIns="3427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mbria"/>
                <a:ea typeface="Cambria"/>
                <a:cs typeface="Cambria"/>
                <a:sym typeface="Cambria"/>
              </a:rPr>
              <a:t>The comprehensive literature survey revealed that while the individual technological components required for this project are well-established, significant gaps exist in their practical and integrated application. The proposed project is a direct response to these identified voids in the current technological landscape.</a:t>
            </a:r>
            <a:endParaRPr sz="1200">
              <a:solidFill>
                <a:schemeClr val="dk1"/>
              </a:solidFill>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rPr b="1" lang="en" sz="1200">
                <a:solidFill>
                  <a:schemeClr val="dk1"/>
                </a:solidFill>
                <a:latin typeface="Cambria"/>
                <a:ea typeface="Cambria"/>
                <a:cs typeface="Cambria"/>
                <a:sym typeface="Cambria"/>
              </a:rPr>
              <a:t>Gap 1: Fragmentation and Lack of Integration.</a:t>
            </a:r>
            <a:r>
              <a:rPr lang="en" sz="1200">
                <a:solidFill>
                  <a:schemeClr val="dk1"/>
                </a:solidFill>
                <a:latin typeface="Cambria"/>
                <a:ea typeface="Cambria"/>
                <a:cs typeface="Cambria"/>
                <a:sym typeface="Cambria"/>
              </a:rPr>
              <a:t> </a:t>
            </a:r>
            <a:endParaRPr sz="1200">
              <a:solidFill>
                <a:schemeClr val="dk1"/>
              </a:solidFill>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mbria"/>
                <a:ea typeface="Cambria"/>
                <a:cs typeface="Cambria"/>
                <a:sym typeface="Cambria"/>
              </a:rPr>
              <a:t>While GIS tools, IoT monitoring systems, and citizen grievance applications exist as separate entities, a single, integrated platform that combines all three is not widely available, particularly not in a cost-effective, open-source model. The existing research points to the individual strengths of these technologies but does not provide a blueprint for a cohesive system where a field worker's mobile report of an anomaly, an IoT </a:t>
            </a:r>
            <a:r>
              <a:rPr lang="en" sz="1200">
                <a:solidFill>
                  <a:schemeClr val="dk1"/>
                </a:solidFill>
                <a:latin typeface="Cambria"/>
                <a:ea typeface="Cambria"/>
                <a:cs typeface="Cambria"/>
                <a:sym typeface="Cambria"/>
              </a:rPr>
              <a:t>sensors</a:t>
            </a:r>
            <a:r>
              <a:rPr lang="en" sz="1200">
                <a:solidFill>
                  <a:schemeClr val="dk1"/>
                </a:solidFill>
                <a:latin typeface="Cambria"/>
                <a:ea typeface="Cambria"/>
                <a:cs typeface="Cambria"/>
                <a:sym typeface="Cambria"/>
              </a:rPr>
              <a:t> real-time alert, and a citizen's complaint are all managed through a unified geospatial interface.</a:t>
            </a:r>
            <a:r>
              <a:rPr baseline="30000" lang="en" sz="1200">
                <a:solidFill>
                  <a:schemeClr val="dk1"/>
                </a:solidFill>
                <a:latin typeface="Cambria"/>
                <a:ea typeface="Cambria"/>
                <a:cs typeface="Cambria"/>
                <a:sym typeface="Cambria"/>
              </a:rPr>
              <a:t>1</a:t>
            </a:r>
            <a:r>
              <a:rPr lang="en" sz="1200">
                <a:solidFill>
                  <a:schemeClr val="dk1"/>
                </a:solidFill>
                <a:latin typeface="Cambria"/>
                <a:ea typeface="Cambria"/>
                <a:cs typeface="Cambria"/>
                <a:sym typeface="Cambria"/>
              </a:rPr>
              <a:t> This fragmentation necessitates the creation of a purpose-built solution.</a:t>
            </a:r>
            <a:endParaRPr sz="1200">
              <a:solidFill>
                <a:schemeClr val="dk1"/>
              </a:solidFill>
              <a:latin typeface="Cambria"/>
              <a:ea typeface="Cambria"/>
              <a:cs typeface="Cambria"/>
              <a:sym typeface="Cambria"/>
            </a:endParaRPr>
          </a:p>
          <a:p>
            <a:pPr indent="-139700" lvl="0" marL="254000" marR="0" rtl="0" algn="just">
              <a:lnSpc>
                <a:spcPct val="200000"/>
              </a:lnSpc>
              <a:spcBef>
                <a:spcPts val="0"/>
              </a:spcBef>
              <a:spcAft>
                <a:spcPts val="0"/>
              </a:spcAft>
              <a:buClr>
                <a:schemeClr val="dk1"/>
              </a:buClr>
              <a:buSzPts val="1800"/>
              <a:buFont typeface="Arial"/>
              <a:buNone/>
            </a:pPr>
            <a:r>
              <a:t/>
            </a:r>
            <a:endParaRPr sz="1200">
              <a:solidFill>
                <a:schemeClr val="dk1"/>
              </a:solidFill>
              <a:latin typeface="Cambria"/>
              <a:ea typeface="Cambria"/>
              <a:cs typeface="Cambria"/>
              <a:sym typeface="Cambr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5"/>
          <p:cNvSpPr txBox="1"/>
          <p:nvPr>
            <p:ph type="title"/>
          </p:nvPr>
        </p:nvSpPr>
        <p:spPr>
          <a:xfrm>
            <a:off x="609600" y="205978"/>
            <a:ext cx="8001000" cy="365700"/>
          </a:xfrm>
          <a:prstGeom prst="rect">
            <a:avLst/>
          </a:prstGeom>
          <a:noFill/>
          <a:ln>
            <a:noFill/>
          </a:ln>
        </p:spPr>
        <p:txBody>
          <a:bodyPr anchorCtr="0" anchor="ctr" bIns="34275" lIns="68575" spcFirstLastPara="1" rIns="68575" wrap="square" tIns="34275">
            <a:noAutofit/>
          </a:bodyPr>
          <a:lstStyle/>
          <a:p>
            <a:pPr indent="0" lvl="0" marL="0" rtl="0" algn="l">
              <a:lnSpc>
                <a:spcPct val="200000"/>
              </a:lnSpc>
              <a:spcBef>
                <a:spcPts val="0"/>
              </a:spcBef>
              <a:spcAft>
                <a:spcPts val="0"/>
              </a:spcAft>
              <a:buSzPts val="2100"/>
              <a:buNone/>
            </a:pPr>
            <a:r>
              <a:rPr lang="en">
                <a:latin typeface="Cambria"/>
                <a:ea typeface="Cambria"/>
                <a:cs typeface="Cambria"/>
                <a:sym typeface="Cambria"/>
              </a:rPr>
              <a:t>Identified Gaps in Existing Research and Tools</a:t>
            </a:r>
            <a:endParaRPr>
              <a:latin typeface="Cambria"/>
              <a:ea typeface="Cambria"/>
              <a:cs typeface="Cambria"/>
              <a:sym typeface="Cambria"/>
            </a:endParaRPr>
          </a:p>
        </p:txBody>
      </p:sp>
      <p:sp>
        <p:nvSpPr>
          <p:cNvPr id="201" name="Google Shape;201;p35"/>
          <p:cNvSpPr txBox="1"/>
          <p:nvPr>
            <p:ph idx="1" type="body"/>
          </p:nvPr>
        </p:nvSpPr>
        <p:spPr>
          <a:xfrm>
            <a:off x="609600" y="857250"/>
            <a:ext cx="8001000" cy="3714900"/>
          </a:xfrm>
          <a:prstGeom prst="rect">
            <a:avLst/>
          </a:prstGeom>
          <a:noFill/>
          <a:ln>
            <a:noFill/>
          </a:ln>
        </p:spPr>
        <p:txBody>
          <a:bodyPr anchorCtr="0" anchor="t" bIns="34275" lIns="68575" spcFirstLastPara="1" rIns="68575" wrap="square" tIns="34275">
            <a:normAutofit/>
          </a:bodyPr>
          <a:lstStyle/>
          <a:p>
            <a:pPr indent="-139700" lvl="0" marL="254000" rtl="0" algn="just">
              <a:lnSpc>
                <a:spcPct val="100000"/>
              </a:lnSpc>
              <a:spcBef>
                <a:spcPts val="0"/>
              </a:spcBef>
              <a:spcAft>
                <a:spcPts val="0"/>
              </a:spcAft>
              <a:buClr>
                <a:schemeClr val="dk1"/>
              </a:buClr>
              <a:buSzPts val="1800"/>
              <a:buNone/>
            </a:pPr>
            <a:r>
              <a:t/>
            </a:r>
            <a:endParaRPr>
              <a:latin typeface="Cambria"/>
              <a:ea typeface="Cambria"/>
              <a:cs typeface="Cambria"/>
              <a:sym typeface="Cambria"/>
            </a:endParaRPr>
          </a:p>
          <a:p>
            <a:pPr indent="-139700" lvl="0" marL="254000" rtl="0" algn="just">
              <a:lnSpc>
                <a:spcPct val="100000"/>
              </a:lnSpc>
              <a:spcBef>
                <a:spcPts val="0"/>
              </a:spcBef>
              <a:spcAft>
                <a:spcPts val="0"/>
              </a:spcAft>
              <a:buClr>
                <a:schemeClr val="dk1"/>
              </a:buClr>
              <a:buSzPts val="1800"/>
              <a:buNone/>
            </a:pPr>
            <a:r>
              <a:t/>
            </a:r>
            <a:endParaRPr>
              <a:latin typeface="Cambria"/>
              <a:ea typeface="Cambria"/>
              <a:cs typeface="Cambria"/>
              <a:sym typeface="Cambria"/>
            </a:endParaRPr>
          </a:p>
          <a:p>
            <a:pPr indent="-139700" lvl="0" marL="254000" rtl="0" algn="just">
              <a:lnSpc>
                <a:spcPct val="200000"/>
              </a:lnSpc>
              <a:spcBef>
                <a:spcPts val="0"/>
              </a:spcBef>
              <a:spcAft>
                <a:spcPts val="0"/>
              </a:spcAft>
              <a:buClr>
                <a:schemeClr val="dk1"/>
              </a:buClr>
              <a:buSzPts val="1800"/>
              <a:buNone/>
            </a:pPr>
            <a:r>
              <a:t/>
            </a:r>
            <a:endParaRPr>
              <a:latin typeface="Cambria"/>
              <a:ea typeface="Cambria"/>
              <a:cs typeface="Cambria"/>
              <a:sym typeface="Cambria"/>
            </a:endParaRPr>
          </a:p>
          <a:p>
            <a:pPr indent="-139700" lvl="0" marL="254000" rtl="0" algn="just">
              <a:lnSpc>
                <a:spcPct val="200000"/>
              </a:lnSpc>
              <a:spcBef>
                <a:spcPts val="0"/>
              </a:spcBef>
              <a:spcAft>
                <a:spcPts val="0"/>
              </a:spcAft>
              <a:buClr>
                <a:schemeClr val="dk1"/>
              </a:buClr>
              <a:buSzPts val="1800"/>
              <a:buNone/>
            </a:pPr>
            <a:r>
              <a:t/>
            </a:r>
            <a:endParaRPr>
              <a:latin typeface="Cambria"/>
              <a:ea typeface="Cambria"/>
              <a:cs typeface="Cambria"/>
              <a:sym typeface="Cambria"/>
            </a:endParaRPr>
          </a:p>
          <a:p>
            <a:pPr indent="-139700" lvl="0" marL="254000" rtl="0" algn="just">
              <a:lnSpc>
                <a:spcPct val="200000"/>
              </a:lnSpc>
              <a:spcBef>
                <a:spcPts val="0"/>
              </a:spcBef>
              <a:spcAft>
                <a:spcPts val="0"/>
              </a:spcAft>
              <a:buClr>
                <a:schemeClr val="dk1"/>
              </a:buClr>
              <a:buSzPts val="1800"/>
              <a:buNone/>
            </a:pPr>
            <a:r>
              <a:t/>
            </a:r>
            <a:endParaRPr>
              <a:latin typeface="Cambria"/>
              <a:ea typeface="Cambria"/>
              <a:cs typeface="Cambria"/>
              <a:sym typeface="Cambria"/>
            </a:endParaRPr>
          </a:p>
        </p:txBody>
      </p:sp>
      <p:sp>
        <p:nvSpPr>
          <p:cNvPr id="202" name="Google Shape;202;p35"/>
          <p:cNvSpPr txBox="1"/>
          <p:nvPr/>
        </p:nvSpPr>
        <p:spPr>
          <a:xfrm>
            <a:off x="723900" y="971550"/>
            <a:ext cx="8001000" cy="3714900"/>
          </a:xfrm>
          <a:prstGeom prst="rect">
            <a:avLst/>
          </a:prstGeom>
          <a:noFill/>
          <a:ln>
            <a:noFill/>
          </a:ln>
        </p:spPr>
        <p:txBody>
          <a:bodyPr anchorCtr="0" anchor="t" bIns="34275" lIns="68575" spcFirstLastPara="1" rIns="68575" wrap="square" tIns="34275">
            <a:normAutofit/>
          </a:bodyPr>
          <a:lstStyle/>
          <a:p>
            <a:pPr indent="-139700" lvl="0" marL="254000" marR="0" rtl="0" algn="just">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a:p>
            <a:pPr indent="-139700" lvl="0" marL="254000" marR="0" rtl="0" algn="just">
              <a:lnSpc>
                <a:spcPct val="1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a:p>
            <a:pPr indent="-139700" lvl="0" marL="254000" marR="0" rtl="0" algn="just">
              <a:lnSpc>
                <a:spcPct val="2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a:p>
            <a:pPr indent="-139700" lvl="0" marL="254000" marR="0" rtl="0" algn="just">
              <a:lnSpc>
                <a:spcPct val="2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a:p>
            <a:pPr indent="-139700" lvl="0" marL="254000" marR="0" rtl="0" algn="just">
              <a:lnSpc>
                <a:spcPct val="200000"/>
              </a:lnSpc>
              <a:spcBef>
                <a:spcPts val="0"/>
              </a:spcBef>
              <a:spcAft>
                <a:spcPts val="0"/>
              </a:spcAft>
              <a:buClr>
                <a:schemeClr val="dk1"/>
              </a:buClr>
              <a:buSzPts val="1800"/>
              <a:buFont typeface="Arial"/>
              <a:buNone/>
            </a:pPr>
            <a:r>
              <a:t/>
            </a:r>
            <a:endParaRPr b="0" i="0" sz="1800" u="none" cap="none" strike="noStrike">
              <a:solidFill>
                <a:schemeClr val="dk1"/>
              </a:solidFill>
              <a:latin typeface="Cambria"/>
              <a:ea typeface="Cambria"/>
              <a:cs typeface="Cambria"/>
              <a:sym typeface="Cambria"/>
            </a:endParaRPr>
          </a:p>
        </p:txBody>
      </p:sp>
      <p:sp>
        <p:nvSpPr>
          <p:cNvPr id="203" name="Google Shape;203;p35"/>
          <p:cNvSpPr txBox="1"/>
          <p:nvPr/>
        </p:nvSpPr>
        <p:spPr>
          <a:xfrm>
            <a:off x="609600" y="857250"/>
            <a:ext cx="8001000" cy="3133800"/>
          </a:xfrm>
          <a:prstGeom prst="rect">
            <a:avLst/>
          </a:prstGeom>
          <a:noFill/>
          <a:ln>
            <a:noFill/>
          </a:ln>
        </p:spPr>
        <p:txBody>
          <a:bodyPr anchorCtr="0" anchor="ctr" bIns="34275" lIns="68575" spcFirstLastPara="1" rIns="68575" wrap="square" tIns="34275">
            <a:noAutofit/>
          </a:bodyPr>
          <a:lstStyle/>
          <a:p>
            <a:pPr indent="0" lvl="0" marL="0" rtl="0" algn="just">
              <a:lnSpc>
                <a:spcPct val="115000"/>
              </a:lnSpc>
              <a:spcBef>
                <a:spcPts val="0"/>
              </a:spcBef>
              <a:spcAft>
                <a:spcPts val="0"/>
              </a:spcAft>
              <a:buClr>
                <a:schemeClr val="dk1"/>
              </a:buClr>
              <a:buSzPts val="1100"/>
              <a:buFont typeface="Arial"/>
              <a:buNone/>
            </a:pPr>
            <a:r>
              <a:rPr b="1" lang="en" sz="1200">
                <a:solidFill>
                  <a:schemeClr val="dk1"/>
                </a:solidFill>
                <a:latin typeface="Cambria"/>
                <a:ea typeface="Cambria"/>
                <a:cs typeface="Cambria"/>
                <a:sym typeface="Cambria"/>
              </a:rPr>
              <a:t>Gap 2: High Cost and Inaccessibility.</a:t>
            </a:r>
            <a:r>
              <a:rPr lang="en" sz="1200">
                <a:solidFill>
                  <a:schemeClr val="dk1"/>
                </a:solidFill>
                <a:latin typeface="Cambria"/>
                <a:ea typeface="Cambria"/>
                <a:cs typeface="Cambria"/>
                <a:sym typeface="Cambria"/>
              </a:rPr>
              <a:t> </a:t>
            </a:r>
            <a:endParaRPr sz="1200">
              <a:solidFill>
                <a:schemeClr val="dk1"/>
              </a:solidFill>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mbria"/>
                <a:ea typeface="Cambria"/>
                <a:cs typeface="Cambria"/>
                <a:sym typeface="Cambria"/>
              </a:rPr>
              <a:t>Many advanced GIS solutions are proprietary and prohibitively expensive, rendering them impractical for large-scale public initiatives in low-resource settings. The literature review highlighted that for the broader adoption of IoT technologies in water monitoring, there is a clear need for "affordable hardware" and systems that can be integrated without significant financial barriers. The project's deliberate choice of open-source software and low-cost hardware addresses this fundamental economic barrier.</a:t>
            </a:r>
            <a:endParaRPr sz="1200">
              <a:solidFill>
                <a:schemeClr val="dk1"/>
              </a:solidFill>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t/>
            </a:r>
            <a:endParaRPr sz="1200">
              <a:solidFill>
                <a:schemeClr val="dk1"/>
              </a:solidFill>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rPr b="1" lang="en" sz="1200">
                <a:solidFill>
                  <a:schemeClr val="dk1"/>
                </a:solidFill>
                <a:latin typeface="Cambria"/>
                <a:ea typeface="Cambria"/>
                <a:cs typeface="Cambria"/>
                <a:sym typeface="Cambria"/>
              </a:rPr>
              <a:t>Gap 3: Proactive vs. Reactive Management.</a:t>
            </a:r>
            <a:r>
              <a:rPr lang="en" sz="1200">
                <a:solidFill>
                  <a:schemeClr val="dk1"/>
                </a:solidFill>
                <a:latin typeface="Cambria"/>
                <a:ea typeface="Cambria"/>
                <a:cs typeface="Cambria"/>
                <a:sym typeface="Cambria"/>
              </a:rPr>
              <a:t> </a:t>
            </a:r>
            <a:endParaRPr sz="1200">
              <a:solidFill>
                <a:schemeClr val="dk1"/>
              </a:solidFill>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mbria"/>
                <a:ea typeface="Cambria"/>
                <a:cs typeface="Cambria"/>
                <a:sym typeface="Cambria"/>
              </a:rPr>
              <a:t>Traditional water management systems often operate reactively, responding to issues only after they are reported or become critical. While the academic literature on AI and IoT strongly advocates for a shift to proactive, predictive management, the practical implementation of such systems remains limited, especially in a cost-effective and scalable manner.</a:t>
            </a:r>
            <a:r>
              <a:rPr baseline="30000" lang="en" sz="1200">
                <a:solidFill>
                  <a:schemeClr val="dk1"/>
                </a:solidFill>
                <a:latin typeface="Cambria"/>
                <a:ea typeface="Cambria"/>
                <a:cs typeface="Cambria"/>
                <a:sym typeface="Cambria"/>
              </a:rPr>
              <a:t>4</a:t>
            </a:r>
            <a:r>
              <a:rPr lang="en" sz="1200">
                <a:solidFill>
                  <a:schemeClr val="dk1"/>
                </a:solidFill>
                <a:latin typeface="Cambria"/>
                <a:ea typeface="Cambria"/>
                <a:cs typeface="Cambria"/>
                <a:sym typeface="Cambria"/>
              </a:rPr>
              <a:t> The project's integrated IoT alert system aims to bridge this gap, allowing for early detection of issues and enabling a more efficient, preventative maintenance model.</a:t>
            </a:r>
            <a:endParaRPr sz="1200">
              <a:solidFill>
                <a:schemeClr val="dk1"/>
              </a:solidFill>
              <a:latin typeface="Cambria"/>
              <a:ea typeface="Cambria"/>
              <a:cs typeface="Cambria"/>
              <a:sym typeface="Cambria"/>
            </a:endParaRPr>
          </a:p>
          <a:p>
            <a:pPr indent="-139700" lvl="0" marL="254000" marR="0" rtl="0" algn="just">
              <a:lnSpc>
                <a:spcPct val="200000"/>
              </a:lnSpc>
              <a:spcBef>
                <a:spcPts val="0"/>
              </a:spcBef>
              <a:spcAft>
                <a:spcPts val="0"/>
              </a:spcAft>
              <a:buClr>
                <a:schemeClr val="dk1"/>
              </a:buClr>
              <a:buSzPts val="1800"/>
              <a:buFont typeface="Arial"/>
              <a:buNone/>
            </a:pPr>
            <a:r>
              <a:t/>
            </a:r>
            <a:endParaRPr sz="1200">
              <a:solidFill>
                <a:schemeClr val="dk1"/>
              </a:solidFill>
              <a:latin typeface="Cambria"/>
              <a:ea typeface="Cambria"/>
              <a:cs typeface="Cambria"/>
              <a:sym typeface="Cambr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6"/>
          <p:cNvSpPr txBox="1"/>
          <p:nvPr>
            <p:ph type="title"/>
          </p:nvPr>
        </p:nvSpPr>
        <p:spPr>
          <a:xfrm>
            <a:off x="609600" y="205978"/>
            <a:ext cx="8001000" cy="365625"/>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Clr>
                <a:srgbClr val="17365D"/>
              </a:buClr>
              <a:buSzPts val="2100"/>
              <a:buFont typeface="Verdana"/>
              <a:buNone/>
            </a:pPr>
            <a:r>
              <a:rPr lang="en">
                <a:latin typeface="Cambria"/>
                <a:ea typeface="Cambria"/>
                <a:cs typeface="Cambria"/>
                <a:sym typeface="Cambria"/>
              </a:rPr>
              <a:t>Proposed</a:t>
            </a:r>
            <a:r>
              <a:rPr lang="en">
                <a:latin typeface="Cambria"/>
                <a:ea typeface="Cambria"/>
                <a:cs typeface="Cambria"/>
                <a:sym typeface="Cambria"/>
              </a:rPr>
              <a:t> Methodology and Solution</a:t>
            </a:r>
            <a:endParaRPr>
              <a:latin typeface="Cambria"/>
              <a:ea typeface="Cambria"/>
              <a:cs typeface="Cambria"/>
              <a:sym typeface="Cambria"/>
            </a:endParaRPr>
          </a:p>
        </p:txBody>
      </p:sp>
      <p:sp>
        <p:nvSpPr>
          <p:cNvPr id="209" name="Google Shape;209;p36"/>
          <p:cNvSpPr txBox="1"/>
          <p:nvPr/>
        </p:nvSpPr>
        <p:spPr>
          <a:xfrm>
            <a:off x="609600" y="1049550"/>
            <a:ext cx="8001000" cy="22023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None/>
            </a:pPr>
            <a:r>
              <a:rPr lang="en" sz="1200">
                <a:solidFill>
                  <a:schemeClr val="dk1"/>
                </a:solidFill>
                <a:latin typeface="Cambria"/>
                <a:ea typeface="Cambria"/>
                <a:cs typeface="Cambria"/>
                <a:sym typeface="Cambria"/>
              </a:rPr>
              <a:t>The proposed methodology is centered on the development of a holistic and integrated platform that directly addresses the gaps identified in the literature. The solution leverages a modern, open-source technology stack to ensure it is both cost-effective and scalable for the Jal Jeevan Mission.</a:t>
            </a:r>
            <a:endParaRPr sz="1200">
              <a:solidFill>
                <a:schemeClr val="dk1"/>
              </a:solidFill>
              <a:latin typeface="Cambria"/>
              <a:ea typeface="Cambria"/>
              <a:cs typeface="Cambria"/>
              <a:sym typeface="Cambria"/>
            </a:endParaRPr>
          </a:p>
          <a:p>
            <a:pPr indent="0" lvl="0" marL="0" rtl="0" algn="just">
              <a:lnSpc>
                <a:spcPct val="115000"/>
              </a:lnSpc>
              <a:spcBef>
                <a:spcPts val="0"/>
              </a:spcBef>
              <a:spcAft>
                <a:spcPts val="0"/>
              </a:spcAft>
              <a:buNone/>
            </a:pPr>
            <a:r>
              <a:t/>
            </a:r>
            <a:endParaRPr sz="1200">
              <a:solidFill>
                <a:schemeClr val="dk1"/>
              </a:solidFill>
              <a:latin typeface="Cambria"/>
              <a:ea typeface="Cambria"/>
              <a:cs typeface="Cambria"/>
              <a:sym typeface="Cambria"/>
            </a:endParaRPr>
          </a:p>
          <a:p>
            <a:pPr indent="0" lvl="0" marL="0" rtl="0" algn="just">
              <a:lnSpc>
                <a:spcPct val="115000"/>
              </a:lnSpc>
              <a:spcBef>
                <a:spcPts val="0"/>
              </a:spcBef>
              <a:spcAft>
                <a:spcPts val="0"/>
              </a:spcAft>
              <a:buNone/>
            </a:pPr>
            <a:r>
              <a:rPr lang="en" sz="1200">
                <a:solidFill>
                  <a:schemeClr val="dk1"/>
                </a:solidFill>
                <a:latin typeface="Cambria"/>
                <a:ea typeface="Cambria"/>
                <a:cs typeface="Cambria"/>
                <a:sym typeface="Cambria"/>
              </a:rPr>
              <a:t>The core of the system is the geospatial database, which serves as the single source of truth for all water network infrastructure data. The web and mobile applications provide the user interfaces for data visualization, management, and collection. The IoT system provides the real-time data layer, and the grievance redressal system offers a crucial feedback loop from the public. Each technology choice has been meticulously selected and is justified by the findings of the literature survey.</a:t>
            </a:r>
            <a:endParaRPr sz="1200">
              <a:latin typeface="Cambria"/>
              <a:ea typeface="Cambria"/>
              <a:cs typeface="Cambria"/>
              <a:sym typeface="Cambr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7"/>
          <p:cNvSpPr txBox="1"/>
          <p:nvPr>
            <p:ph type="title"/>
          </p:nvPr>
        </p:nvSpPr>
        <p:spPr>
          <a:xfrm>
            <a:off x="609600" y="205978"/>
            <a:ext cx="8001000" cy="365700"/>
          </a:xfrm>
          <a:prstGeom prst="rect">
            <a:avLst/>
          </a:prstGeom>
        </p:spPr>
        <p:txBody>
          <a:bodyPr anchorCtr="0" anchor="ctr" bIns="34275" lIns="68575" spcFirstLastPara="1" rIns="68575" wrap="square" tIns="34275">
            <a:noAutofit/>
          </a:bodyPr>
          <a:lstStyle/>
          <a:p>
            <a:pPr indent="0" lvl="0" marL="0" rtl="0" algn="l">
              <a:lnSpc>
                <a:spcPct val="115000"/>
              </a:lnSpc>
              <a:spcBef>
                <a:spcPts val="0"/>
              </a:spcBef>
              <a:spcAft>
                <a:spcPts val="1200"/>
              </a:spcAft>
              <a:buClr>
                <a:schemeClr val="dk1"/>
              </a:buClr>
              <a:buSzPts val="1100"/>
              <a:buFont typeface="Arial"/>
              <a:buNone/>
            </a:pPr>
            <a:r>
              <a:rPr lang="en">
                <a:solidFill>
                  <a:srgbClr val="17365D"/>
                </a:solidFill>
                <a:latin typeface="Cambria"/>
                <a:ea typeface="Cambria"/>
                <a:cs typeface="Cambria"/>
                <a:sym typeface="Cambria"/>
              </a:rPr>
              <a:t> Technology Stack Justification</a:t>
            </a:r>
            <a:endParaRPr>
              <a:solidFill>
                <a:srgbClr val="17365D"/>
              </a:solidFill>
              <a:latin typeface="Cambria"/>
              <a:ea typeface="Cambria"/>
              <a:cs typeface="Cambria"/>
              <a:sym typeface="Cambria"/>
            </a:endParaRPr>
          </a:p>
        </p:txBody>
      </p:sp>
      <p:sp>
        <p:nvSpPr>
          <p:cNvPr id="215" name="Google Shape;215;p37"/>
          <p:cNvSpPr txBox="1"/>
          <p:nvPr>
            <p:ph idx="1" type="body"/>
          </p:nvPr>
        </p:nvSpPr>
        <p:spPr>
          <a:xfrm>
            <a:off x="609600" y="857251"/>
            <a:ext cx="8001000" cy="3714900"/>
          </a:xfrm>
          <a:prstGeom prst="rect">
            <a:avLst/>
          </a:prstGeom>
        </p:spPr>
        <p:txBody>
          <a:bodyPr anchorCtr="0" anchor="t" bIns="34275" lIns="68575" spcFirstLastPara="1" rIns="68575" wrap="square" tIns="34275">
            <a:normAutofit/>
          </a:bodyPr>
          <a:lstStyle/>
          <a:p>
            <a:pPr indent="0" lvl="0" marL="0" rtl="0" algn="l">
              <a:lnSpc>
                <a:spcPct val="115000"/>
              </a:lnSpc>
              <a:spcBef>
                <a:spcPts val="0"/>
              </a:spcBef>
              <a:spcAft>
                <a:spcPts val="0"/>
              </a:spcAft>
              <a:buNone/>
            </a:pPr>
            <a:r>
              <a:t/>
            </a:r>
            <a:endParaRPr b="1" sz="1400">
              <a:latin typeface="Google Sans"/>
              <a:ea typeface="Google Sans"/>
              <a:cs typeface="Google Sans"/>
              <a:sym typeface="Google Sans"/>
            </a:endParaRPr>
          </a:p>
          <a:p>
            <a:pPr indent="0" lvl="0" marL="0" rtl="0" algn="l">
              <a:lnSpc>
                <a:spcPct val="115000"/>
              </a:lnSpc>
              <a:spcBef>
                <a:spcPts val="1200"/>
              </a:spcBef>
              <a:spcAft>
                <a:spcPts val="1200"/>
              </a:spcAft>
              <a:buClr>
                <a:schemeClr val="dk1"/>
              </a:buClr>
              <a:buSzPts val="1100"/>
              <a:buFont typeface="Arial"/>
              <a:buNone/>
            </a:pPr>
            <a:r>
              <a:t/>
            </a:r>
            <a:endParaRPr b="1" sz="1400">
              <a:latin typeface="Google Sans"/>
              <a:ea typeface="Google Sans"/>
              <a:cs typeface="Google Sans"/>
              <a:sym typeface="Google Sans"/>
            </a:endParaRPr>
          </a:p>
        </p:txBody>
      </p:sp>
      <p:graphicFrame>
        <p:nvGraphicFramePr>
          <p:cNvPr id="216" name="Google Shape;216;p37"/>
          <p:cNvGraphicFramePr/>
          <p:nvPr/>
        </p:nvGraphicFramePr>
        <p:xfrm>
          <a:off x="952500" y="1084138"/>
          <a:ext cx="3000000" cy="3000000"/>
        </p:xfrm>
        <a:graphic>
          <a:graphicData uri="http://schemas.openxmlformats.org/drawingml/2006/table">
            <a:tbl>
              <a:tblPr>
                <a:noFill/>
                <a:tableStyleId>{1ECAB40C-66EE-4CF6-8D3D-1FAAFA00F6D9}</a:tableStyleId>
              </a:tblPr>
              <a:tblGrid>
                <a:gridCol w="1445625"/>
                <a:gridCol w="2323700"/>
                <a:gridCol w="3469675"/>
              </a:tblGrid>
              <a:tr h="381000">
                <a:tc>
                  <a:txBody>
                    <a:bodyPr/>
                    <a:lstStyle/>
                    <a:p>
                      <a:pPr indent="0" lvl="0" marL="0" rtl="0" algn="ctr">
                        <a:lnSpc>
                          <a:spcPct val="115000"/>
                        </a:lnSpc>
                        <a:spcBef>
                          <a:spcPts val="1200"/>
                        </a:spcBef>
                        <a:spcAft>
                          <a:spcPts val="1200"/>
                        </a:spcAft>
                        <a:buNone/>
                      </a:pPr>
                      <a:r>
                        <a:rPr b="1" lang="en">
                          <a:latin typeface="Cambria"/>
                          <a:ea typeface="Cambria"/>
                          <a:cs typeface="Cambria"/>
                          <a:sym typeface="Cambria"/>
                        </a:rPr>
                        <a:t>Component</a:t>
                      </a:r>
                      <a:endParaRPr b="1">
                        <a:latin typeface="Cambria"/>
                        <a:ea typeface="Cambria"/>
                        <a:cs typeface="Cambria"/>
                        <a:sym typeface="Cambria"/>
                      </a:endParaRPr>
                    </a:p>
                  </a:txBody>
                  <a:tcPr marT="91425" marB="91425" marR="91425" marL="91425" anchor="ctr"/>
                </a:tc>
                <a:tc>
                  <a:txBody>
                    <a:bodyPr/>
                    <a:lstStyle/>
                    <a:p>
                      <a:pPr indent="0" lvl="0" marL="0" rtl="0" algn="ctr">
                        <a:lnSpc>
                          <a:spcPct val="115000"/>
                        </a:lnSpc>
                        <a:spcBef>
                          <a:spcPts val="1200"/>
                        </a:spcBef>
                        <a:spcAft>
                          <a:spcPts val="1200"/>
                        </a:spcAft>
                        <a:buNone/>
                      </a:pPr>
                      <a:r>
                        <a:rPr b="1" lang="en">
                          <a:latin typeface="Cambria"/>
                          <a:ea typeface="Cambria"/>
                          <a:cs typeface="Cambria"/>
                          <a:sym typeface="Cambria"/>
                        </a:rPr>
                        <a:t>Technology</a:t>
                      </a:r>
                      <a:endParaRPr b="1">
                        <a:latin typeface="Cambria"/>
                        <a:ea typeface="Cambria"/>
                        <a:cs typeface="Cambria"/>
                        <a:sym typeface="Cambria"/>
                      </a:endParaRPr>
                    </a:p>
                  </a:txBody>
                  <a:tcPr marT="91425" marB="91425" marR="91425" marL="91425" anchor="ctr"/>
                </a:tc>
                <a:tc>
                  <a:txBody>
                    <a:bodyPr/>
                    <a:lstStyle/>
                    <a:p>
                      <a:pPr indent="0" lvl="0" marL="0" rtl="0" algn="ctr">
                        <a:lnSpc>
                          <a:spcPct val="115000"/>
                        </a:lnSpc>
                        <a:spcBef>
                          <a:spcPts val="1200"/>
                        </a:spcBef>
                        <a:spcAft>
                          <a:spcPts val="1200"/>
                        </a:spcAft>
                        <a:buNone/>
                      </a:pPr>
                      <a:r>
                        <a:rPr b="1" lang="en">
                          <a:latin typeface="Cambria"/>
                          <a:ea typeface="Cambria"/>
                          <a:cs typeface="Cambria"/>
                          <a:sym typeface="Cambria"/>
                        </a:rPr>
                        <a:t>Justification</a:t>
                      </a:r>
                      <a:endParaRPr b="1">
                        <a:latin typeface="Cambria"/>
                        <a:ea typeface="Cambria"/>
                        <a:cs typeface="Cambria"/>
                        <a:sym typeface="Cambria"/>
                      </a:endParaRPr>
                    </a:p>
                  </a:txBody>
                  <a:tcPr marT="91425" marB="91425" marR="91425" marL="91425" anchor="ctr"/>
                </a:tc>
              </a:tr>
              <a:tr h="381000">
                <a:tc>
                  <a:txBody>
                    <a:bodyPr/>
                    <a:lstStyle/>
                    <a:p>
                      <a:pPr indent="0" lvl="0" marL="0" rtl="0" algn="just">
                        <a:lnSpc>
                          <a:spcPct val="115000"/>
                        </a:lnSpc>
                        <a:spcBef>
                          <a:spcPts val="1200"/>
                        </a:spcBef>
                        <a:spcAft>
                          <a:spcPts val="1200"/>
                        </a:spcAft>
                        <a:buNone/>
                      </a:pPr>
                      <a:r>
                        <a:rPr b="1" lang="en" sz="1200">
                          <a:latin typeface="Cambria"/>
                          <a:ea typeface="Cambria"/>
                          <a:cs typeface="Cambria"/>
                          <a:sym typeface="Cambria"/>
                        </a:rPr>
                        <a:t>Database</a:t>
                      </a:r>
                      <a:endParaRPr b="1"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PostgreSQL + PostGIS</a:t>
                      </a:r>
                      <a:endParaRPr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Open-source, scalable, and supports complex geospatial data for unified utility representation.</a:t>
                      </a:r>
                      <a:endParaRPr sz="1200">
                        <a:latin typeface="Cambria"/>
                        <a:ea typeface="Cambria"/>
                        <a:cs typeface="Cambria"/>
                        <a:sym typeface="Cambria"/>
                      </a:endParaRPr>
                    </a:p>
                  </a:txBody>
                  <a:tcPr marT="91425" marB="91425" marR="91425" marL="91425" anchor="ctr"/>
                </a:tc>
              </a:tr>
              <a:tr h="381000">
                <a:tc>
                  <a:txBody>
                    <a:bodyPr/>
                    <a:lstStyle/>
                    <a:p>
                      <a:pPr indent="0" lvl="0" marL="0" rtl="0" algn="just">
                        <a:lnSpc>
                          <a:spcPct val="115000"/>
                        </a:lnSpc>
                        <a:spcBef>
                          <a:spcPts val="1200"/>
                        </a:spcBef>
                        <a:spcAft>
                          <a:spcPts val="1200"/>
                        </a:spcAft>
                        <a:buNone/>
                      </a:pPr>
                      <a:r>
                        <a:rPr b="1" lang="en" sz="1200">
                          <a:latin typeface="Cambria"/>
                          <a:ea typeface="Cambria"/>
                          <a:cs typeface="Cambria"/>
                          <a:sym typeface="Cambria"/>
                        </a:rPr>
                        <a:t>Web Frontend</a:t>
                      </a:r>
                      <a:endParaRPr b="1"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React.js / Angular + Mapbox GL JS / Leaflet</a:t>
                      </a:r>
                      <a:endParaRPr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Build dynamic, interactive, and cost-effective web apps for geospatial data visualization.</a:t>
                      </a:r>
                      <a:endParaRPr sz="1200">
                        <a:latin typeface="Cambria"/>
                        <a:ea typeface="Cambria"/>
                        <a:cs typeface="Cambria"/>
                        <a:sym typeface="Cambria"/>
                      </a:endParaRPr>
                    </a:p>
                  </a:txBody>
                  <a:tcPr marT="91425" marB="91425" marR="91425" marL="91425" anchor="ctr"/>
                </a:tc>
              </a:tr>
              <a:tr h="381000">
                <a:tc>
                  <a:txBody>
                    <a:bodyPr/>
                    <a:lstStyle/>
                    <a:p>
                      <a:pPr indent="0" lvl="0" marL="0" rtl="0" algn="just">
                        <a:lnSpc>
                          <a:spcPct val="115000"/>
                        </a:lnSpc>
                        <a:spcBef>
                          <a:spcPts val="1200"/>
                        </a:spcBef>
                        <a:spcAft>
                          <a:spcPts val="1200"/>
                        </a:spcAft>
                        <a:buNone/>
                      </a:pPr>
                      <a:r>
                        <a:rPr b="1" lang="en" sz="1200">
                          <a:latin typeface="Cambria"/>
                          <a:ea typeface="Cambria"/>
                          <a:cs typeface="Cambria"/>
                          <a:sym typeface="Cambria"/>
                        </a:rPr>
                        <a:t>Mobile Frontend</a:t>
                      </a:r>
                      <a:endParaRPr b="1"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React Native / Flutter</a:t>
                      </a:r>
                      <a:endParaRPr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Cross-platform apps from one codebase; supports on-site monitoring and updates.</a:t>
                      </a:r>
                      <a:endParaRPr sz="1200">
                        <a:latin typeface="Cambria"/>
                        <a:ea typeface="Cambria"/>
                        <a:cs typeface="Cambria"/>
                        <a:sym typeface="Cambria"/>
                      </a:endParaRPr>
                    </a:p>
                  </a:txBody>
                  <a:tcPr marT="91425" marB="91425" marR="91425" marL="91425" anchor="ctr"/>
                </a:tc>
              </a:tr>
              <a:tr h="381000">
                <a:tc>
                  <a:txBody>
                    <a:bodyPr/>
                    <a:lstStyle/>
                    <a:p>
                      <a:pPr indent="0" lvl="0" marL="0" rtl="0" algn="just">
                        <a:lnSpc>
                          <a:spcPct val="115000"/>
                        </a:lnSpc>
                        <a:spcBef>
                          <a:spcPts val="1200"/>
                        </a:spcBef>
                        <a:spcAft>
                          <a:spcPts val="1200"/>
                        </a:spcAft>
                        <a:buNone/>
                      </a:pPr>
                      <a:r>
                        <a:rPr b="1" lang="en" sz="1200">
                          <a:latin typeface="Cambria"/>
                          <a:ea typeface="Cambria"/>
                          <a:cs typeface="Cambria"/>
                          <a:sym typeface="Cambria"/>
                        </a:rPr>
                        <a:t>Backend &amp; APIs</a:t>
                      </a:r>
                      <a:endParaRPr b="1"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Node.js / Python (Django/Flask)</a:t>
                      </a:r>
                      <a:endParaRPr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High-performance server-side frameworks for data processing and APIs.</a:t>
                      </a:r>
                      <a:endParaRPr sz="1200">
                        <a:latin typeface="Cambria"/>
                        <a:ea typeface="Cambria"/>
                        <a:cs typeface="Cambria"/>
                        <a:sym typeface="Cambria"/>
                      </a:endParaRPr>
                    </a:p>
                  </a:txBody>
                  <a:tcPr marT="91425" marB="91425" marR="91425" marL="91425" anchor="ctr"/>
                </a:tc>
              </a:tr>
              <a:tr h="381000">
                <a:tc>
                  <a:txBody>
                    <a:bodyPr/>
                    <a:lstStyle/>
                    <a:p>
                      <a:pPr indent="0" lvl="0" marL="0" rtl="0" algn="just">
                        <a:lnSpc>
                          <a:spcPct val="115000"/>
                        </a:lnSpc>
                        <a:spcBef>
                          <a:spcPts val="1200"/>
                        </a:spcBef>
                        <a:spcAft>
                          <a:spcPts val="1200"/>
                        </a:spcAft>
                        <a:buNone/>
                      </a:pPr>
                      <a:r>
                        <a:rPr b="1" lang="en" sz="1200">
                          <a:latin typeface="Cambria"/>
                          <a:ea typeface="Cambria"/>
                          <a:cs typeface="Cambria"/>
                          <a:sym typeface="Cambria"/>
                        </a:rPr>
                        <a:t>IoT Protocol</a:t>
                      </a:r>
                      <a:endParaRPr b="1"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MQTT</a:t>
                      </a:r>
                      <a:endParaRPr sz="1200">
                        <a:latin typeface="Cambria"/>
                        <a:ea typeface="Cambria"/>
                        <a:cs typeface="Cambria"/>
                        <a:sym typeface="Cambria"/>
                      </a:endParaRPr>
                    </a:p>
                  </a:txBody>
                  <a:tcPr marT="91425" marB="91425" marR="91425" marL="91425" anchor="ctr"/>
                </a:tc>
                <a:tc>
                  <a:txBody>
                    <a:bodyPr/>
                    <a:lstStyle/>
                    <a:p>
                      <a:pPr indent="0" lvl="0" marL="0" rtl="0" algn="just">
                        <a:lnSpc>
                          <a:spcPct val="115000"/>
                        </a:lnSpc>
                        <a:spcBef>
                          <a:spcPts val="1200"/>
                        </a:spcBef>
                        <a:spcAft>
                          <a:spcPts val="1200"/>
                        </a:spcAft>
                        <a:buNone/>
                      </a:pPr>
                      <a:r>
                        <a:rPr lang="en" sz="1200">
                          <a:latin typeface="Cambria"/>
                          <a:ea typeface="Cambria"/>
                          <a:cs typeface="Cambria"/>
                          <a:sym typeface="Cambria"/>
                        </a:rPr>
                        <a:t>Lightweight and reliable for low-bandwidth, real-time IoT data transmission.</a:t>
                      </a:r>
                      <a:endParaRPr sz="1200">
                        <a:latin typeface="Cambria"/>
                        <a:ea typeface="Cambria"/>
                        <a:cs typeface="Cambria"/>
                        <a:sym typeface="Cambria"/>
                      </a:endParaRPr>
                    </a:p>
                  </a:txBody>
                  <a:tcPr marT="91425" marB="91425" marR="91425" marL="91425" anchor="ct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8"/>
          <p:cNvSpPr txBox="1"/>
          <p:nvPr>
            <p:ph type="title"/>
          </p:nvPr>
        </p:nvSpPr>
        <p:spPr>
          <a:xfrm>
            <a:off x="609600" y="205978"/>
            <a:ext cx="8001000" cy="365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Cambria"/>
                <a:ea typeface="Cambria"/>
                <a:cs typeface="Cambria"/>
                <a:sym typeface="Cambria"/>
              </a:rPr>
              <a:t>System Architecture</a:t>
            </a:r>
            <a:endParaRPr>
              <a:latin typeface="Cambria"/>
              <a:ea typeface="Cambria"/>
              <a:cs typeface="Cambria"/>
              <a:sym typeface="Cambria"/>
            </a:endParaRPr>
          </a:p>
        </p:txBody>
      </p:sp>
      <p:sp>
        <p:nvSpPr>
          <p:cNvPr id="222" name="Google Shape;222;p38"/>
          <p:cNvSpPr txBox="1"/>
          <p:nvPr>
            <p:ph idx="1" type="body"/>
          </p:nvPr>
        </p:nvSpPr>
        <p:spPr>
          <a:xfrm>
            <a:off x="609600" y="857251"/>
            <a:ext cx="8001000" cy="3714900"/>
          </a:xfrm>
          <a:prstGeom prst="rect">
            <a:avLst/>
          </a:prstGeom>
        </p:spPr>
        <p:txBody>
          <a:bodyPr anchorCtr="0" anchor="t" bIns="34275" lIns="68575" spcFirstLastPara="1" rIns="68575" wrap="square" tIns="34275">
            <a:normAutofit fontScale="85000" lnSpcReduction="10000"/>
          </a:bodyPr>
          <a:lstStyle/>
          <a:p>
            <a:pPr indent="0" lvl="0" marL="0" rtl="0" algn="l">
              <a:lnSpc>
                <a:spcPct val="115000"/>
              </a:lnSpc>
              <a:spcBef>
                <a:spcPts val="0"/>
              </a:spcBef>
              <a:spcAft>
                <a:spcPts val="0"/>
              </a:spcAft>
              <a:buClr>
                <a:schemeClr val="dk1"/>
              </a:buClr>
              <a:buSzPct val="100000"/>
              <a:buFont typeface="Arial"/>
              <a:buNone/>
            </a:pPr>
            <a:r>
              <a:rPr lang="en" sz="1100">
                <a:latin typeface="Google Sans Text"/>
                <a:ea typeface="Google Sans Text"/>
                <a:cs typeface="Google Sans Text"/>
                <a:sym typeface="Google Sans Text"/>
              </a:rPr>
              <a:t>The system architecture is designed as a multi-tiered, integrated platform to ensure seamless data flow from the field to the end-user.</a:t>
            </a:r>
            <a:endParaRPr sz="1100">
              <a:latin typeface="Google Sans Text"/>
              <a:ea typeface="Google Sans Text"/>
              <a:cs typeface="Google Sans Text"/>
              <a:sym typeface="Google Sans Text"/>
            </a:endParaRPr>
          </a:p>
          <a:p>
            <a:pPr indent="0" lvl="0" marL="0" rtl="0" algn="l">
              <a:lnSpc>
                <a:spcPct val="115000"/>
              </a:lnSpc>
              <a:spcBef>
                <a:spcPts val="0"/>
              </a:spcBef>
              <a:spcAft>
                <a:spcPts val="0"/>
              </a:spcAft>
              <a:buNone/>
            </a:pPr>
            <a:r>
              <a:rPr lang="en" sz="1100">
                <a:latin typeface="Google Sans Text"/>
                <a:ea typeface="Google Sans Text"/>
                <a:cs typeface="Google Sans Text"/>
                <a:sym typeface="Google Sans Text"/>
              </a:rPr>
              <a:t>The architecture is composed of the following layers:</a:t>
            </a:r>
            <a:endParaRPr sz="1100">
              <a:latin typeface="Google Sans Text"/>
              <a:ea typeface="Google Sans Text"/>
              <a:cs typeface="Google Sans Text"/>
              <a:sym typeface="Google Sans Text"/>
            </a:endParaRPr>
          </a:p>
          <a:p>
            <a:pPr indent="0" lvl="0" marL="0" rtl="0" algn="l">
              <a:lnSpc>
                <a:spcPct val="115000"/>
              </a:lnSpc>
              <a:spcBef>
                <a:spcPts val="0"/>
              </a:spcBef>
              <a:spcAft>
                <a:spcPts val="0"/>
              </a:spcAft>
              <a:buClr>
                <a:schemeClr val="dk1"/>
              </a:buClr>
              <a:buSzPct val="100000"/>
              <a:buFont typeface="Arial"/>
              <a:buNone/>
            </a:pPr>
            <a:r>
              <a:t/>
            </a:r>
            <a:endParaRPr sz="1100">
              <a:latin typeface="Google Sans Text"/>
              <a:ea typeface="Google Sans Text"/>
              <a:cs typeface="Google Sans Text"/>
              <a:sym typeface="Google Sans Text"/>
            </a:endParaRPr>
          </a:p>
          <a:p>
            <a:pPr indent="-287972" lvl="0" marL="381000" rtl="0" algn="l">
              <a:lnSpc>
                <a:spcPct val="115000"/>
              </a:lnSpc>
              <a:spcBef>
                <a:spcPts val="0"/>
              </a:spcBef>
              <a:spcAft>
                <a:spcPts val="0"/>
              </a:spcAft>
              <a:buSzPct val="100000"/>
              <a:buChar char="●"/>
            </a:pPr>
            <a:r>
              <a:rPr b="1" lang="en" sz="1100">
                <a:latin typeface="Google Sans Text"/>
                <a:ea typeface="Google Sans Text"/>
                <a:cs typeface="Google Sans Text"/>
                <a:sym typeface="Google Sans Text"/>
              </a:rPr>
              <a:t>IoT Layer:</a:t>
            </a:r>
            <a:r>
              <a:rPr lang="en" sz="1100">
                <a:latin typeface="Google Sans Text"/>
                <a:ea typeface="Google Sans Text"/>
                <a:cs typeface="Google Sans Text"/>
                <a:sym typeface="Google Sans Text"/>
              </a:rPr>
              <a:t> This layer consists of IoT sensors for measuring parameters like water pressure and flow rates. The sensors are connected to microcontrollers, such as ESP32 or Arduino, which are known for their cost-effectiveness and wireless capabilities.</a:t>
            </a:r>
            <a:r>
              <a:rPr baseline="30000" lang="en" sz="1200">
                <a:latin typeface="Google Sans Text"/>
                <a:ea typeface="Google Sans Text"/>
                <a:cs typeface="Google Sans Text"/>
                <a:sym typeface="Google Sans Text"/>
              </a:rPr>
              <a:t>1</a:t>
            </a:r>
            <a:r>
              <a:rPr lang="en" sz="1100">
                <a:latin typeface="Google Sans Text"/>
                <a:ea typeface="Google Sans Text"/>
                <a:cs typeface="Google Sans Text"/>
                <a:sym typeface="Google Sans Text"/>
              </a:rPr>
              <a:t> These devices collect data and transmit it securely to the central server using the MQTT protocol.</a:t>
            </a:r>
            <a:endParaRPr sz="1100">
              <a:latin typeface="Google Sans Text"/>
              <a:ea typeface="Google Sans Text"/>
              <a:cs typeface="Google Sans Text"/>
              <a:sym typeface="Google Sans Text"/>
            </a:endParaRPr>
          </a:p>
          <a:p>
            <a:pPr indent="-287972" lvl="0" marL="381000" rtl="0" algn="l">
              <a:lnSpc>
                <a:spcPct val="115000"/>
              </a:lnSpc>
              <a:spcBef>
                <a:spcPts val="0"/>
              </a:spcBef>
              <a:spcAft>
                <a:spcPts val="0"/>
              </a:spcAft>
              <a:buSzPct val="100000"/>
              <a:buChar char="●"/>
            </a:pPr>
            <a:r>
              <a:rPr b="1" lang="en" sz="1100">
                <a:latin typeface="Google Sans Text"/>
                <a:ea typeface="Google Sans Text"/>
                <a:cs typeface="Google Sans Text"/>
                <a:sym typeface="Google Sans Text"/>
              </a:rPr>
              <a:t>Backend Layer:</a:t>
            </a:r>
            <a:r>
              <a:rPr lang="en" sz="1100">
                <a:latin typeface="Google Sans Text"/>
                <a:ea typeface="Google Sans Text"/>
                <a:cs typeface="Google Sans Text"/>
                <a:sym typeface="Google Sans Text"/>
              </a:rPr>
              <a:t> The central processing hub of the system. A server, running on Node.js or Python, receives data from the IoT devices, the mobile application, and the web application. It processes this information and stores it in the PostgreSQL database with its PostGIS extension. The backend also hosts the APIs that the front-end applications use to retrieve and update data.</a:t>
            </a:r>
            <a:endParaRPr sz="1100">
              <a:latin typeface="Google Sans Text"/>
              <a:ea typeface="Google Sans Text"/>
              <a:cs typeface="Google Sans Text"/>
              <a:sym typeface="Google Sans Text"/>
            </a:endParaRPr>
          </a:p>
          <a:p>
            <a:pPr indent="-287972" lvl="0" marL="381000" rtl="0" algn="l">
              <a:lnSpc>
                <a:spcPct val="115000"/>
              </a:lnSpc>
              <a:spcBef>
                <a:spcPts val="0"/>
              </a:spcBef>
              <a:spcAft>
                <a:spcPts val="0"/>
              </a:spcAft>
              <a:buSzPct val="100000"/>
              <a:buChar char="●"/>
            </a:pPr>
            <a:r>
              <a:rPr b="1" lang="en" sz="1100">
                <a:latin typeface="Google Sans Text"/>
                <a:ea typeface="Google Sans Text"/>
                <a:cs typeface="Google Sans Text"/>
                <a:sym typeface="Google Sans Text"/>
              </a:rPr>
              <a:t>Geospatial Database:</a:t>
            </a:r>
            <a:r>
              <a:rPr lang="en" sz="1100">
                <a:latin typeface="Google Sans Text"/>
                <a:ea typeface="Google Sans Text"/>
                <a:cs typeface="Google Sans Text"/>
                <a:sym typeface="Google Sans Text"/>
              </a:rPr>
              <a:t> PostgreSQL with PostGIS serves as the core data repository. It stores not only the network infrastructure data (e.g., pipeline geometries, pumping station locations) but also the dynamic data from the IoT sensors and the complaint information from the grievance redressal system. This centralization of data is key to providing a unified information model.</a:t>
            </a:r>
            <a:endParaRPr sz="1100">
              <a:latin typeface="Google Sans Text"/>
              <a:ea typeface="Google Sans Text"/>
              <a:cs typeface="Google Sans Text"/>
              <a:sym typeface="Google Sans Text"/>
            </a:endParaRPr>
          </a:p>
          <a:p>
            <a:pPr indent="-287972" lvl="0" marL="381000" rtl="0" algn="l">
              <a:lnSpc>
                <a:spcPct val="115000"/>
              </a:lnSpc>
              <a:spcBef>
                <a:spcPts val="0"/>
              </a:spcBef>
              <a:spcAft>
                <a:spcPts val="0"/>
              </a:spcAft>
              <a:buSzPct val="100000"/>
              <a:buChar char="●"/>
            </a:pPr>
            <a:r>
              <a:rPr b="1" lang="en" sz="1100">
                <a:latin typeface="Google Sans Text"/>
                <a:ea typeface="Google Sans Text"/>
                <a:cs typeface="Google Sans Text"/>
                <a:sym typeface="Google Sans Text"/>
              </a:rPr>
              <a:t>Frontend Layer:</a:t>
            </a:r>
            <a:r>
              <a:rPr lang="en" sz="1100">
                <a:latin typeface="Google Sans Text"/>
                <a:ea typeface="Google Sans Text"/>
                <a:cs typeface="Google Sans Text"/>
                <a:sym typeface="Google Sans Text"/>
              </a:rPr>
              <a:t> This layer is where the web and mobile applications reside. The web application, built with React or Angular and a mapping library, provides a comprehensive dashboard for administrators and users to visualize the network, monitor data, and manage complaints. The mobile application, built with React Native or Flutter, allows field workers to collect data on-site and provides an interface for citizens to report grievances.</a:t>
            </a:r>
            <a:endParaRPr sz="1100">
              <a:latin typeface="Google Sans Text"/>
              <a:ea typeface="Google Sans Text"/>
              <a:cs typeface="Google Sans Text"/>
              <a:sym typeface="Google Sans Text"/>
            </a:endParaRPr>
          </a:p>
          <a:p>
            <a:pPr indent="0" lvl="0" marL="381000" rtl="0" algn="l">
              <a:lnSpc>
                <a:spcPct val="115000"/>
              </a:lnSpc>
              <a:spcBef>
                <a:spcPts val="0"/>
              </a:spcBef>
              <a:spcAft>
                <a:spcPts val="0"/>
              </a:spcAft>
              <a:buNone/>
            </a:pPr>
            <a:r>
              <a:t/>
            </a:r>
            <a:endParaRPr sz="1100">
              <a:latin typeface="Google Sans Text"/>
              <a:ea typeface="Google Sans Text"/>
              <a:cs typeface="Google Sans Text"/>
              <a:sym typeface="Google Sans Text"/>
            </a:endParaRPr>
          </a:p>
          <a:p>
            <a:pPr indent="0" lvl="0" marL="0" rtl="0" algn="l">
              <a:lnSpc>
                <a:spcPct val="115000"/>
              </a:lnSpc>
              <a:spcBef>
                <a:spcPts val="0"/>
              </a:spcBef>
              <a:spcAft>
                <a:spcPts val="0"/>
              </a:spcAft>
              <a:buClr>
                <a:schemeClr val="dk1"/>
              </a:buClr>
              <a:buSzPct val="100000"/>
              <a:buFont typeface="Arial"/>
              <a:buNone/>
            </a:pPr>
            <a:r>
              <a:rPr b="1" lang="en" sz="1100">
                <a:latin typeface="Google Sans Text"/>
                <a:ea typeface="Google Sans Text"/>
                <a:cs typeface="Google Sans Text"/>
                <a:sym typeface="Google Sans Text"/>
              </a:rPr>
              <a:t>Simulation Component:</a:t>
            </a:r>
            <a:r>
              <a:rPr lang="en" sz="1100">
                <a:latin typeface="Google Sans Text"/>
                <a:ea typeface="Google Sans Text"/>
                <a:cs typeface="Google Sans Text"/>
                <a:sym typeface="Google Sans Text"/>
              </a:rPr>
              <a:t> For the purpose of this project review and demonstration, the IoT sensor data (e.g., flow and pressure) will be generated and transmitted using software-based simulations. This approach ensures that the entire system's functionality, from data ingestion to real-time visualization and alerting, can be demonstrated effectively without the need for a full-scale hardware deployment, which is a common and practical approach in final-year projects with a focus on software development.</a:t>
            </a:r>
            <a:endParaRPr sz="1100">
              <a:latin typeface="Google Sans Text"/>
              <a:ea typeface="Google Sans Text"/>
              <a:cs typeface="Google Sans Text"/>
              <a:sym typeface="Google Sans Text"/>
            </a:endParaRPr>
          </a:p>
          <a:p>
            <a:pPr indent="0" lvl="0" marL="0" rtl="0" algn="l">
              <a:spcBef>
                <a:spcPts val="4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9"/>
          <p:cNvSpPr txBox="1"/>
          <p:nvPr>
            <p:ph type="title"/>
          </p:nvPr>
        </p:nvSpPr>
        <p:spPr>
          <a:xfrm>
            <a:off x="609600" y="205978"/>
            <a:ext cx="8001000" cy="365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Cambria"/>
                <a:ea typeface="Cambria"/>
                <a:cs typeface="Cambria"/>
                <a:sym typeface="Cambria"/>
              </a:rPr>
              <a:t>Modules and Functionalities</a:t>
            </a:r>
            <a:endParaRPr>
              <a:latin typeface="Cambria"/>
              <a:ea typeface="Cambria"/>
              <a:cs typeface="Cambria"/>
              <a:sym typeface="Cambria"/>
            </a:endParaRPr>
          </a:p>
        </p:txBody>
      </p:sp>
      <p:sp>
        <p:nvSpPr>
          <p:cNvPr id="228" name="Google Shape;228;p39"/>
          <p:cNvSpPr txBox="1"/>
          <p:nvPr>
            <p:ph idx="1" type="body"/>
          </p:nvPr>
        </p:nvSpPr>
        <p:spPr>
          <a:xfrm>
            <a:off x="609600" y="760501"/>
            <a:ext cx="8001000" cy="3714900"/>
          </a:xfrm>
          <a:prstGeom prst="rect">
            <a:avLst/>
          </a:prstGeom>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lang="en" sz="1200">
                <a:latin typeface="Cambria"/>
                <a:ea typeface="Cambria"/>
                <a:cs typeface="Cambria"/>
                <a:sym typeface="Cambria"/>
              </a:rPr>
              <a:t>The tool's functionality is organized into three primary modules, each designed to address a specific aspect of the problem statement.</a:t>
            </a:r>
            <a:endParaRPr sz="1200">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Mapping Module:</a:t>
            </a:r>
            <a:r>
              <a:rPr lang="en" sz="1200">
                <a:latin typeface="Cambria"/>
                <a:ea typeface="Cambria"/>
                <a:cs typeface="Cambria"/>
                <a:sym typeface="Cambria"/>
              </a:rPr>
              <a:t> This is the core visualization component. It provides an interactive map interface where users can view the comprehensive geospatial database of the water supply network. The map will display all major structures, including pipelines, pumping stations, distribution points, and storage facilities. This module serves as a powerful asset for planning, management, and situational awareness.</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IoT Monitoring Module:</a:t>
            </a:r>
            <a:r>
              <a:rPr lang="en" sz="1200">
                <a:latin typeface="Cambria"/>
                <a:ea typeface="Cambria"/>
                <a:cs typeface="Cambria"/>
                <a:sym typeface="Cambria"/>
              </a:rPr>
              <a:t> This module provides a real-time view of the network's health. It displays key operational parameters like water pressure and flow rate, as captured by the IoT sensors. The system is designed to trigger automated alerts and notifications when these parameters deviate from predefined thresholds, indicating a potential anomaly or system failure. This functionality is crucial for enabling a proactive maintenance model, as opposed to a reactive one.</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Grievance Redressal Module:</a:t>
            </a:r>
            <a:r>
              <a:rPr lang="en" sz="1200">
                <a:latin typeface="Cambria"/>
                <a:ea typeface="Cambria"/>
                <a:cs typeface="Cambria"/>
                <a:sym typeface="Cambria"/>
              </a:rPr>
              <a:t> This module provides a transparent and efficient channel for public engagement. It allows users to submit complaints regarding water-related issues directly through the mobile or web application. Each complaint is logged with its location and details, and a unique tracking number is provided. The system enables administrators to manage, track, and resolve these issues, ensuring a proper feedback loop and promoting accountability. The inclusion of this module recognizes the importance of citizen participation in effective infrastructure management.</a:t>
            </a:r>
            <a:endParaRPr sz="1200">
              <a:latin typeface="Cambria"/>
              <a:ea typeface="Cambria"/>
              <a:cs typeface="Cambria"/>
              <a:sym typeface="Cambria"/>
            </a:endParaRPr>
          </a:p>
          <a:p>
            <a:pPr indent="0" lvl="0" marL="0" rtl="0" algn="just">
              <a:spcBef>
                <a:spcPts val="400"/>
              </a:spcBef>
              <a:spcAft>
                <a:spcPts val="0"/>
              </a:spcAft>
              <a:buNone/>
            </a:pPr>
            <a:r>
              <a:t/>
            </a:r>
            <a:endParaRPr sz="1200">
              <a:latin typeface="Cambria"/>
              <a:ea typeface="Cambria"/>
              <a:cs typeface="Cambria"/>
              <a:sym typeface="Cambri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0"/>
          <p:cNvSpPr txBox="1"/>
          <p:nvPr>
            <p:ph type="title"/>
          </p:nvPr>
        </p:nvSpPr>
        <p:spPr>
          <a:xfrm>
            <a:off x="609600" y="205978"/>
            <a:ext cx="8001000" cy="365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Cambria"/>
                <a:ea typeface="Cambria"/>
                <a:cs typeface="Cambria"/>
                <a:sym typeface="Cambria"/>
              </a:rPr>
              <a:t>Feasibility</a:t>
            </a:r>
            <a:r>
              <a:rPr lang="en">
                <a:latin typeface="Cambria"/>
                <a:ea typeface="Cambria"/>
                <a:cs typeface="Cambria"/>
                <a:sym typeface="Cambria"/>
              </a:rPr>
              <a:t> Study and Novel Contribution</a:t>
            </a:r>
            <a:endParaRPr>
              <a:latin typeface="Cambria"/>
              <a:ea typeface="Cambria"/>
              <a:cs typeface="Cambria"/>
              <a:sym typeface="Cambria"/>
            </a:endParaRPr>
          </a:p>
        </p:txBody>
      </p:sp>
      <p:sp>
        <p:nvSpPr>
          <p:cNvPr id="234" name="Google Shape;234;p40"/>
          <p:cNvSpPr txBox="1"/>
          <p:nvPr>
            <p:ph idx="1" type="body"/>
          </p:nvPr>
        </p:nvSpPr>
        <p:spPr>
          <a:xfrm>
            <a:off x="609600" y="857251"/>
            <a:ext cx="8001000" cy="3714900"/>
          </a:xfrm>
          <a:prstGeom prst="rect">
            <a:avLst/>
          </a:prstGeom>
        </p:spPr>
        <p:txBody>
          <a:bodyPr anchorCtr="0" anchor="ctr" bIns="34275" lIns="68575" spcFirstLastPara="1" rIns="68575" wrap="square" tIns="34275">
            <a:noAutofit/>
          </a:bodyPr>
          <a:lstStyle/>
          <a:p>
            <a:pPr indent="0" lvl="0" marL="0" rtl="0" algn="just">
              <a:lnSpc>
                <a:spcPct val="115000"/>
              </a:lnSpc>
              <a:spcBef>
                <a:spcPts val="0"/>
              </a:spcBef>
              <a:spcAft>
                <a:spcPts val="0"/>
              </a:spcAft>
              <a:buNone/>
            </a:pPr>
            <a:r>
              <a:rPr lang="en" sz="1200">
                <a:latin typeface="Cambria"/>
                <a:ea typeface="Cambria"/>
                <a:cs typeface="Cambria"/>
                <a:sym typeface="Cambria"/>
              </a:rPr>
              <a:t>The project's feasibility is demonstrated from both a technological and a resource perspective, and its novelty is clearly articulated in its integrated approach</a:t>
            </a:r>
            <a:endParaRPr sz="1200">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rPr lang="en" sz="1200">
                <a:latin typeface="Cambria"/>
                <a:ea typeface="Cambria"/>
                <a:cs typeface="Cambria"/>
                <a:sym typeface="Cambria"/>
              </a:rPr>
              <a:t>.</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Technological Feasibility:</a:t>
            </a:r>
            <a:r>
              <a:rPr lang="en" sz="1200">
                <a:latin typeface="Cambria"/>
                <a:ea typeface="Cambria"/>
                <a:cs typeface="Cambria"/>
                <a:sym typeface="Cambria"/>
              </a:rPr>
              <a:t> All technologies selected for the project, from the database (PostgreSQL) to the front-end frameworks (React, Flutter) and IoT protocols (MQTT), are mature, widely-supported, and open-source. Their individual capabilities have been validated in numerous academic and commercial applications. The project's innovation does not rest on the creation of new technology but on the strategic integration of existing, robust tools to solve a specific and complex problem.</a:t>
            </a:r>
            <a:endParaRPr sz="1200">
              <a:latin typeface="Cambria"/>
              <a:ea typeface="Cambria"/>
              <a:cs typeface="Cambria"/>
              <a:sym typeface="Cambria"/>
            </a:endParaRPr>
          </a:p>
          <a:p>
            <a:pPr indent="0" lvl="0" marL="381000" rtl="0" algn="just">
              <a:lnSpc>
                <a:spcPct val="115000"/>
              </a:lnSpc>
              <a:spcBef>
                <a:spcPts val="0"/>
              </a:spcBef>
              <a:spcAft>
                <a:spcPts val="0"/>
              </a:spcAft>
              <a:buNone/>
            </a:pPr>
            <a:r>
              <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Cost and Resource Feasibility:</a:t>
            </a:r>
            <a:r>
              <a:rPr lang="en" sz="1200">
                <a:latin typeface="Cambria"/>
                <a:ea typeface="Cambria"/>
                <a:cs typeface="Cambria"/>
                <a:sym typeface="Cambria"/>
              </a:rPr>
              <a:t> By exclusively using open-source technologies, the project's development and deployment costs are significantly lower compared to solutions that rely on proprietary software licenses. This aligns with the problem statement's requirement for a "cost-effective technology" and directly addresses the high financial barriers identified in the literature for large-scale, low-resource settings. The scalable nature of the chosen technology stack ensures that the system can be expanded to cover larger geographic areas and a growing number of users without a corresponding exponential increase in cost.</a:t>
            </a:r>
            <a:endParaRPr sz="1200">
              <a:latin typeface="Cambria"/>
              <a:ea typeface="Cambria"/>
              <a:cs typeface="Cambria"/>
              <a:sym typeface="Cambri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1"/>
          <p:cNvSpPr txBox="1"/>
          <p:nvPr>
            <p:ph type="title"/>
          </p:nvPr>
        </p:nvSpPr>
        <p:spPr>
          <a:xfrm>
            <a:off x="609600" y="205978"/>
            <a:ext cx="8001000" cy="365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Cambria"/>
                <a:ea typeface="Cambria"/>
                <a:cs typeface="Cambria"/>
                <a:sym typeface="Cambria"/>
              </a:rPr>
              <a:t>Feasibility Study and Novel Contribution</a:t>
            </a:r>
            <a:endParaRPr>
              <a:latin typeface="Cambria"/>
              <a:ea typeface="Cambria"/>
              <a:cs typeface="Cambria"/>
              <a:sym typeface="Cambria"/>
            </a:endParaRPr>
          </a:p>
        </p:txBody>
      </p:sp>
      <p:sp>
        <p:nvSpPr>
          <p:cNvPr id="240" name="Google Shape;240;p41"/>
          <p:cNvSpPr txBox="1"/>
          <p:nvPr>
            <p:ph idx="1" type="body"/>
          </p:nvPr>
        </p:nvSpPr>
        <p:spPr>
          <a:xfrm>
            <a:off x="609600" y="857250"/>
            <a:ext cx="8001000" cy="2171400"/>
          </a:xfrm>
          <a:prstGeom prst="rect">
            <a:avLst/>
          </a:prstGeom>
        </p:spPr>
        <p:txBody>
          <a:bodyPr anchorCtr="0" anchor="ctr" bIns="34275" lIns="68575" spcFirstLastPara="1" rIns="68575" wrap="square" tIns="34275">
            <a:noAutofit/>
          </a:bodyPr>
          <a:lstStyle/>
          <a:p>
            <a:pPr indent="0" lvl="0" marL="0" rtl="0" algn="just">
              <a:lnSpc>
                <a:spcPct val="115000"/>
              </a:lnSpc>
              <a:spcBef>
                <a:spcPts val="0"/>
              </a:spcBef>
              <a:spcAft>
                <a:spcPts val="0"/>
              </a:spcAft>
              <a:buNone/>
            </a:pPr>
            <a:r>
              <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Novel Contributions:</a:t>
            </a:r>
            <a:r>
              <a:rPr lang="en" sz="1200">
                <a:latin typeface="Cambria"/>
                <a:ea typeface="Cambria"/>
                <a:cs typeface="Cambria"/>
                <a:sym typeface="Cambria"/>
              </a:rPr>
              <a:t> The project's primary contribution is its integrated, holistic solution. It moves beyond the fragmented landscape of existing tools by creating a single, cohesive platform that combines geospatial mapping, real-time IoT monitoring, and a grievance redressal system. The tool is purpose-built to meet the unique needs of the Jal Jeevan Mission, making it more relevant and effective than generic GIS solutions. This integrated approach also facilitates a shift from reactive to proactive network management. The IoT-based alert system provides real-time data that enables early detection of potential problems, allowing for preventative action rather than simply reacting to failures or complaints. This predictive model for maintenance and management represents a significant advancement in the field of public utility administration.</a:t>
            </a:r>
            <a:endParaRPr sz="1200">
              <a:latin typeface="Cambria"/>
              <a:ea typeface="Cambria"/>
              <a:cs typeface="Cambria"/>
              <a:sym typeface="Cambria"/>
            </a:endParaRPr>
          </a:p>
          <a:p>
            <a:pPr indent="0" lvl="0" marL="0" rtl="0" algn="just">
              <a:spcBef>
                <a:spcPts val="400"/>
              </a:spcBef>
              <a:spcAft>
                <a:spcPts val="0"/>
              </a:spcAft>
              <a:buNone/>
            </a:pPr>
            <a:r>
              <a:t/>
            </a:r>
            <a:endParaRPr sz="1200">
              <a:latin typeface="Cambria"/>
              <a:ea typeface="Cambria"/>
              <a:cs typeface="Cambria"/>
              <a:sym typeface="Cambri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2"/>
          <p:cNvSpPr txBox="1"/>
          <p:nvPr>
            <p:ph type="title"/>
          </p:nvPr>
        </p:nvSpPr>
        <p:spPr>
          <a:xfrm>
            <a:off x="609600" y="205978"/>
            <a:ext cx="8001000" cy="365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Cambria"/>
                <a:ea typeface="Cambria"/>
                <a:cs typeface="Cambria"/>
                <a:sym typeface="Cambria"/>
              </a:rPr>
              <a:t>Software </a:t>
            </a:r>
            <a:r>
              <a:rPr lang="en">
                <a:latin typeface="Cambria"/>
                <a:ea typeface="Cambria"/>
                <a:cs typeface="Cambria"/>
                <a:sym typeface="Cambria"/>
              </a:rPr>
              <a:t>Requirements</a:t>
            </a:r>
            <a:endParaRPr>
              <a:latin typeface="Cambria"/>
              <a:ea typeface="Cambria"/>
              <a:cs typeface="Cambria"/>
              <a:sym typeface="Cambria"/>
            </a:endParaRPr>
          </a:p>
        </p:txBody>
      </p:sp>
      <p:sp>
        <p:nvSpPr>
          <p:cNvPr id="246" name="Google Shape;246;p42"/>
          <p:cNvSpPr txBox="1"/>
          <p:nvPr>
            <p:ph idx="1" type="body"/>
          </p:nvPr>
        </p:nvSpPr>
        <p:spPr>
          <a:xfrm>
            <a:off x="609600" y="857250"/>
            <a:ext cx="8001000" cy="2484000"/>
          </a:xfrm>
          <a:prstGeom prst="rect">
            <a:avLst/>
          </a:prstGeom>
        </p:spPr>
        <p:txBody>
          <a:bodyPr anchorCtr="0" anchor="t" bIns="34275" lIns="68575" spcFirstLastPara="1" rIns="68575" wrap="square" tIns="34275">
            <a:noAutofit/>
          </a:bodyPr>
          <a:lstStyle/>
          <a:p>
            <a:pPr indent="0" lvl="0" marL="0" rtl="0" algn="just">
              <a:lnSpc>
                <a:spcPct val="115000"/>
              </a:lnSpc>
              <a:spcBef>
                <a:spcPts val="0"/>
              </a:spcBef>
              <a:spcAft>
                <a:spcPts val="0"/>
              </a:spcAft>
              <a:buClr>
                <a:schemeClr val="dk1"/>
              </a:buClr>
              <a:buSzPts val="1100"/>
              <a:buFont typeface="Arial"/>
              <a:buNone/>
            </a:pPr>
            <a:r>
              <a:t/>
            </a:r>
            <a:endParaRPr b="1"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Operating Systems:</a:t>
            </a:r>
            <a:r>
              <a:rPr lang="en" sz="1200">
                <a:latin typeface="Cambria"/>
                <a:ea typeface="Cambria"/>
                <a:cs typeface="Cambria"/>
                <a:sym typeface="Cambria"/>
              </a:rPr>
              <a:t> Windows, macOS, or Linux are all suitable for the development environment.</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Development Tools:</a:t>
            </a:r>
            <a:r>
              <a:rPr lang="en" sz="1200">
                <a:latin typeface="Cambria"/>
                <a:ea typeface="Cambria"/>
                <a:cs typeface="Cambria"/>
                <a:sym typeface="Cambria"/>
              </a:rPr>
              <a:t> VS Code for code editing, Git for version control, and Node.js and Python for backend development.</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Mapping Libraries:</a:t>
            </a:r>
            <a:r>
              <a:rPr lang="en" sz="1200">
                <a:latin typeface="Cambria"/>
                <a:ea typeface="Cambria"/>
                <a:cs typeface="Cambria"/>
                <a:sym typeface="Cambria"/>
              </a:rPr>
              <a:t> Leaflet or Mapbox GL JS will be used to handle all mapping functionalities and geospatial data visualization.</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Database:</a:t>
            </a:r>
            <a:r>
              <a:rPr lang="en" sz="1200">
                <a:latin typeface="Cambria"/>
                <a:ea typeface="Cambria"/>
                <a:cs typeface="Cambria"/>
                <a:sym typeface="Cambria"/>
              </a:rPr>
              <a:t> PostgreSQL with the PostGIS extension is a mandatory requirement for storing and managing all geospatial data and related information.</a:t>
            </a:r>
            <a:endParaRPr sz="1200">
              <a:latin typeface="Cambria"/>
              <a:ea typeface="Cambria"/>
              <a:cs typeface="Cambria"/>
              <a:sym typeface="Cambria"/>
            </a:endParaRPr>
          </a:p>
          <a:p>
            <a:pPr indent="-304800" lvl="0" marL="381000" rtl="0" algn="just">
              <a:lnSpc>
                <a:spcPct val="115000"/>
              </a:lnSpc>
              <a:spcBef>
                <a:spcPts val="0"/>
              </a:spcBef>
              <a:spcAft>
                <a:spcPts val="0"/>
              </a:spcAft>
              <a:buSzPts val="1200"/>
              <a:buChar char="●"/>
            </a:pPr>
            <a:r>
              <a:rPr b="1" lang="en" sz="1200">
                <a:latin typeface="Cambria"/>
                <a:ea typeface="Cambria"/>
                <a:cs typeface="Cambria"/>
                <a:sym typeface="Cambria"/>
              </a:rPr>
              <a:t>Cloud Platform:</a:t>
            </a:r>
            <a:r>
              <a:rPr lang="en" sz="1200">
                <a:latin typeface="Cambria"/>
                <a:ea typeface="Cambria"/>
                <a:cs typeface="Cambria"/>
                <a:sym typeface="Cambria"/>
              </a:rPr>
              <a:t> A cloud service such as Amazon Web Services (AWS), Google Cloud Platform, or Microsoft Azure will be required for deploying the backend server and hosting the database.</a:t>
            </a:r>
            <a:endParaRPr sz="1200">
              <a:latin typeface="Cambria"/>
              <a:ea typeface="Cambria"/>
              <a:cs typeface="Cambria"/>
              <a:sym typeface="Cambr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3"/>
          <p:cNvSpPr txBox="1"/>
          <p:nvPr>
            <p:ph type="title"/>
          </p:nvPr>
        </p:nvSpPr>
        <p:spPr>
          <a:xfrm>
            <a:off x="609600" y="205978"/>
            <a:ext cx="8001000" cy="365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Cambria"/>
                <a:ea typeface="Cambria"/>
                <a:cs typeface="Cambria"/>
                <a:sym typeface="Cambria"/>
              </a:rPr>
              <a:t>Project Timeline : (Gantt Chart)</a:t>
            </a:r>
            <a:endParaRPr>
              <a:latin typeface="Cambria"/>
              <a:ea typeface="Cambria"/>
              <a:cs typeface="Cambria"/>
              <a:sym typeface="Cambria"/>
            </a:endParaRPr>
          </a:p>
        </p:txBody>
      </p:sp>
      <p:pic>
        <p:nvPicPr>
          <p:cNvPr id="252" name="Google Shape;252;p43" title="CSE 7101- Capstone Project.png"/>
          <p:cNvPicPr preferRelativeResize="0"/>
          <p:nvPr/>
        </p:nvPicPr>
        <p:blipFill rotWithShape="1">
          <a:blip r:embed="rId3">
            <a:alphaModFix/>
          </a:blip>
          <a:srcRect b="3098" l="13121" r="13408" t="3276"/>
          <a:stretch/>
        </p:blipFill>
        <p:spPr>
          <a:xfrm>
            <a:off x="2030600" y="950625"/>
            <a:ext cx="5082802" cy="36429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609600" y="205978"/>
            <a:ext cx="8001000" cy="365625"/>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Clr>
                <a:srgbClr val="17365D"/>
              </a:buClr>
              <a:buSzPts val="2100"/>
              <a:buFont typeface="Verdana"/>
              <a:buNone/>
            </a:pPr>
            <a:r>
              <a:rPr lang="en">
                <a:latin typeface="Cambria"/>
                <a:ea typeface="Cambria"/>
                <a:cs typeface="Cambria"/>
                <a:sym typeface="Cambria"/>
              </a:rPr>
              <a:t>Abstract</a:t>
            </a:r>
            <a:endParaRPr>
              <a:latin typeface="Cambria"/>
              <a:ea typeface="Cambria"/>
              <a:cs typeface="Cambria"/>
              <a:sym typeface="Cambria"/>
            </a:endParaRPr>
          </a:p>
        </p:txBody>
      </p:sp>
      <p:sp>
        <p:nvSpPr>
          <p:cNvPr id="143" name="Google Shape;143;p26"/>
          <p:cNvSpPr txBox="1"/>
          <p:nvPr>
            <p:ph idx="1" type="body"/>
          </p:nvPr>
        </p:nvSpPr>
        <p:spPr>
          <a:xfrm>
            <a:off x="609600" y="998600"/>
            <a:ext cx="7850700" cy="2104500"/>
          </a:xfrm>
          <a:prstGeom prst="rect">
            <a:avLst/>
          </a:prstGeom>
          <a:noFill/>
          <a:ln>
            <a:noFill/>
          </a:ln>
        </p:spPr>
        <p:txBody>
          <a:bodyPr anchorCtr="0" anchor="t" bIns="34275" lIns="68575" spcFirstLastPara="1" rIns="68575" wrap="square" tIns="34275">
            <a:noAutofit/>
          </a:bodyPr>
          <a:lstStyle/>
          <a:p>
            <a:pPr indent="0" lvl="0" marL="0" rtl="0" algn="just">
              <a:lnSpc>
                <a:spcPct val="115000"/>
              </a:lnSpc>
              <a:spcBef>
                <a:spcPts val="1200"/>
              </a:spcBef>
              <a:spcAft>
                <a:spcPts val="0"/>
              </a:spcAft>
              <a:buClr>
                <a:schemeClr val="dk1"/>
              </a:buClr>
              <a:buSzPts val="1100"/>
              <a:buFont typeface="Arial"/>
              <a:buNone/>
            </a:pPr>
            <a:r>
              <a:rPr lang="en" sz="1200">
                <a:latin typeface="Cambria"/>
                <a:ea typeface="Cambria"/>
                <a:cs typeface="Cambria"/>
                <a:sym typeface="Cambria"/>
              </a:rPr>
              <a:t>This project describes a new, cost-effective web and mobile tool for mapping and managing water supply networks. Developed in response to the Jal Jeevan Mission, the platform fills a critical gap in affordable, integrated digital solutions for water infrastructure. Current proprietary systems, like ArcGIS, are costly and lack essential features like real-time monitoring and grievance redressal.</a:t>
            </a:r>
            <a:endParaRPr sz="1200">
              <a:latin typeface="Cambria"/>
              <a:ea typeface="Cambria"/>
              <a:cs typeface="Cambria"/>
              <a:sym typeface="Cambria"/>
            </a:endParaRPr>
          </a:p>
          <a:p>
            <a:pPr indent="0" lvl="0" marL="0" rtl="0" algn="just">
              <a:lnSpc>
                <a:spcPct val="115000"/>
              </a:lnSpc>
              <a:spcBef>
                <a:spcPts val="1200"/>
              </a:spcBef>
              <a:spcAft>
                <a:spcPts val="0"/>
              </a:spcAft>
              <a:buClr>
                <a:schemeClr val="dk1"/>
              </a:buClr>
              <a:buSzPts val="1100"/>
              <a:buFont typeface="Arial"/>
              <a:buNone/>
            </a:pPr>
            <a:r>
              <a:rPr lang="en" sz="1200">
                <a:latin typeface="Cambria"/>
                <a:ea typeface="Cambria"/>
                <a:cs typeface="Cambria"/>
                <a:sym typeface="Cambria"/>
              </a:rPr>
              <a:t>Our solution integrates three key components into one platform: a geospatial database of water infrastructure, a real-time IoT alert system for network issues, and a user-friendly grievance redressal system. A literature review from 2015-2025 confirms that while these components have been studied separately, their seamless integration into a single, scalable, and affordable tool is a significant innovation. By using open-source technology, this project provides a practical and economically viable solution for proactive water resource management.</a:t>
            </a:r>
            <a:endParaRPr sz="1200">
              <a:latin typeface="Cambria"/>
              <a:ea typeface="Cambria"/>
              <a:cs typeface="Cambria"/>
              <a:sym typeface="Cambria"/>
            </a:endParaRPr>
          </a:p>
          <a:p>
            <a:pPr indent="-139700" lvl="0" marL="368300" rtl="0" algn="just">
              <a:lnSpc>
                <a:spcPct val="200000"/>
              </a:lnSpc>
              <a:spcBef>
                <a:spcPts val="1200"/>
              </a:spcBef>
              <a:spcAft>
                <a:spcPts val="0"/>
              </a:spcAft>
              <a:buClr>
                <a:schemeClr val="dk1"/>
              </a:buClr>
              <a:buSzPts val="2600"/>
              <a:buFont typeface="Noto Sans Symbols"/>
              <a:buNone/>
            </a:pPr>
            <a:r>
              <a:t/>
            </a:r>
            <a:endParaRPr sz="1200">
              <a:latin typeface="Cambria"/>
              <a:ea typeface="Cambria"/>
              <a:cs typeface="Cambria"/>
              <a:sym typeface="Cambria"/>
            </a:endParaRPr>
          </a:p>
        </p:txBody>
      </p:sp>
      <p:sp>
        <p:nvSpPr>
          <p:cNvPr id="144" name="Google Shape;144;p26"/>
          <p:cNvSpPr txBox="1"/>
          <p:nvPr>
            <p:ph idx="1" type="body"/>
          </p:nvPr>
        </p:nvSpPr>
        <p:spPr>
          <a:xfrm>
            <a:off x="646650" y="3269900"/>
            <a:ext cx="7850700" cy="513900"/>
          </a:xfrm>
          <a:prstGeom prst="rect">
            <a:avLst/>
          </a:prstGeom>
          <a:noFill/>
          <a:ln>
            <a:noFill/>
          </a:ln>
        </p:spPr>
        <p:txBody>
          <a:bodyPr anchorCtr="0" anchor="ctr" bIns="34275" lIns="68575" spcFirstLastPara="1" rIns="68575" wrap="square" tIns="34275">
            <a:noAutofit/>
          </a:bodyPr>
          <a:lstStyle/>
          <a:p>
            <a:pPr indent="0" lvl="0" marL="0" rtl="0" algn="just">
              <a:lnSpc>
                <a:spcPct val="200000"/>
              </a:lnSpc>
              <a:spcBef>
                <a:spcPts val="0"/>
              </a:spcBef>
              <a:spcAft>
                <a:spcPts val="0"/>
              </a:spcAft>
              <a:buClr>
                <a:schemeClr val="dk1"/>
              </a:buClr>
              <a:buSzPts val="2600"/>
              <a:buFont typeface="Noto Sans Symbols"/>
              <a:buNone/>
            </a:pPr>
            <a:r>
              <a:rPr b="1" lang="en" sz="2000">
                <a:latin typeface="Cambria"/>
                <a:ea typeface="Cambria"/>
                <a:cs typeface="Cambria"/>
                <a:sym typeface="Cambria"/>
              </a:rPr>
              <a:t>GitHub Link : </a:t>
            </a:r>
            <a:r>
              <a:rPr lang="en" sz="1200" u="sng">
                <a:solidFill>
                  <a:schemeClr val="hlink"/>
                </a:solidFill>
                <a:latin typeface="Arial"/>
                <a:ea typeface="Arial"/>
                <a:cs typeface="Arial"/>
                <a:sym typeface="Arial"/>
                <a:hlinkClick r:id="rId3"/>
              </a:rPr>
              <a:t>https://github.com/MOQA-01/Capstone-COM_52</a:t>
            </a:r>
            <a:endParaRPr b="1" sz="2100">
              <a:latin typeface="Cambria"/>
              <a:ea typeface="Cambria"/>
              <a:cs typeface="Cambria"/>
              <a:sym typeface="Cambr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4"/>
          <p:cNvSpPr txBox="1"/>
          <p:nvPr>
            <p:ph type="title"/>
          </p:nvPr>
        </p:nvSpPr>
        <p:spPr>
          <a:xfrm>
            <a:off x="609600" y="205978"/>
            <a:ext cx="8001000" cy="365625"/>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SzPts val="2100"/>
              <a:buNone/>
            </a:pPr>
            <a:r>
              <a:rPr lang="en">
                <a:latin typeface="Cambria"/>
                <a:ea typeface="Cambria"/>
                <a:cs typeface="Cambria"/>
                <a:sym typeface="Cambria"/>
              </a:rPr>
              <a:t>References (IEEE Paper format)</a:t>
            </a:r>
            <a:endParaRPr>
              <a:latin typeface="Cambria"/>
              <a:ea typeface="Cambria"/>
              <a:cs typeface="Cambria"/>
              <a:sym typeface="Cambria"/>
            </a:endParaRPr>
          </a:p>
        </p:txBody>
      </p:sp>
      <p:sp>
        <p:nvSpPr>
          <p:cNvPr id="258" name="Google Shape;258;p44"/>
          <p:cNvSpPr txBox="1"/>
          <p:nvPr>
            <p:ph idx="1" type="body"/>
          </p:nvPr>
        </p:nvSpPr>
        <p:spPr>
          <a:xfrm>
            <a:off x="609600" y="805176"/>
            <a:ext cx="8001000" cy="3714900"/>
          </a:xfrm>
          <a:prstGeom prst="rect">
            <a:avLst/>
          </a:prstGeom>
          <a:noFill/>
          <a:ln>
            <a:noFill/>
          </a:ln>
        </p:spPr>
        <p:txBody>
          <a:bodyPr anchorCtr="0" anchor="t" bIns="34275" lIns="68575" spcFirstLastPara="1" rIns="68575" wrap="square" tIns="34275">
            <a:noAutofit/>
          </a:bodyPr>
          <a:lstStyle/>
          <a:p>
            <a:pPr indent="0" lvl="0" marL="0" rtl="0" algn="l">
              <a:lnSpc>
                <a:spcPct val="95000"/>
              </a:lnSpc>
              <a:spcBef>
                <a:spcPts val="1200"/>
              </a:spcBef>
              <a:spcAft>
                <a:spcPts val="0"/>
              </a:spcAft>
              <a:buNone/>
            </a:pPr>
            <a:r>
              <a:rPr lang="en" sz="1200">
                <a:latin typeface="Cambria"/>
                <a:ea typeface="Cambria"/>
                <a:cs typeface="Cambria"/>
                <a:sym typeface="Cambria"/>
              </a:rPr>
              <a:t>[1] Dai, Y., Huang, Z., Khan, N., &amp; Labbo, M. S. (2025). “Smart Water Management: Governance Innovation, Technological Integration, and Policy Pathways Toward Economic and Ecological Sustainability,” </a:t>
            </a:r>
            <a:r>
              <a:rPr i="1" lang="en" sz="1200">
                <a:latin typeface="Cambria"/>
                <a:ea typeface="Cambria"/>
                <a:cs typeface="Cambria"/>
                <a:sym typeface="Cambria"/>
              </a:rPr>
              <a:t>Water</a:t>
            </a:r>
            <a:r>
              <a:rPr lang="en" sz="1200">
                <a:latin typeface="Cambria"/>
                <a:ea typeface="Cambria"/>
                <a:cs typeface="Cambria"/>
                <a:sym typeface="Cambria"/>
              </a:rPr>
              <a:t>, vol. 17, no. 13, p. 1932. </a:t>
            </a:r>
            <a:r>
              <a:rPr baseline="30000" lang="en" sz="1200">
                <a:latin typeface="Cambria"/>
                <a:ea typeface="Cambria"/>
                <a:cs typeface="Cambria"/>
                <a:sym typeface="Cambria"/>
              </a:rPr>
              <a:t>1</a:t>
            </a:r>
            <a:r>
              <a:rPr lang="en" sz="1200">
                <a:latin typeface="Cambria"/>
                <a:ea typeface="Cambria"/>
                <a:cs typeface="Cambria"/>
                <a:sym typeface="Cambria"/>
              </a:rPr>
              <a:t> Available:</a:t>
            </a:r>
            <a:r>
              <a:rPr lang="en" sz="1200">
                <a:uFill>
                  <a:noFill/>
                </a:uFill>
                <a:latin typeface="Cambria"/>
                <a:ea typeface="Cambria"/>
                <a:cs typeface="Cambria"/>
                <a:sym typeface="Cambria"/>
                <a:hlinkClick r:id="rId3"/>
              </a:rPr>
              <a:t> </a:t>
            </a:r>
            <a:r>
              <a:rPr lang="en" sz="1200" u="sng">
                <a:solidFill>
                  <a:schemeClr val="hlink"/>
                </a:solidFill>
                <a:latin typeface="Cambria"/>
                <a:ea typeface="Cambria"/>
                <a:cs typeface="Cambria"/>
                <a:sym typeface="Cambria"/>
                <a:hlinkClick r:id="rId4"/>
              </a:rPr>
              <a:t>https://www.mdpi.com/2073-4441/17/13/1932</a:t>
            </a:r>
            <a:r>
              <a:rPr lang="en" sz="1200">
                <a:latin typeface="Cambria"/>
                <a:ea typeface="Cambria"/>
                <a:cs typeface="Cambria"/>
                <a:sym typeface="Cambria"/>
              </a:rPr>
              <a:t>.</a:t>
            </a:r>
            <a:endParaRPr sz="1200">
              <a:latin typeface="Cambria"/>
              <a:ea typeface="Cambria"/>
              <a:cs typeface="Cambria"/>
              <a:sym typeface="Cambria"/>
            </a:endParaRPr>
          </a:p>
          <a:p>
            <a:pPr indent="0" lvl="0" marL="0" rtl="0" algn="l">
              <a:lnSpc>
                <a:spcPct val="95000"/>
              </a:lnSpc>
              <a:spcBef>
                <a:spcPts val="1200"/>
              </a:spcBef>
              <a:spcAft>
                <a:spcPts val="0"/>
              </a:spcAft>
              <a:buNone/>
            </a:pPr>
            <a:r>
              <a:rPr lang="en" sz="1200">
                <a:latin typeface="Cambria"/>
                <a:ea typeface="Cambria"/>
                <a:cs typeface="Cambria"/>
                <a:sym typeface="Cambria"/>
              </a:rPr>
              <a:t>[2] Dongare, P., Sharma, K. V., Kumar, V., &amp; Mathew, A. (2024). “Water distribution system modelling of GIS-remote sensing and EPANET for the integrated efficient design,” </a:t>
            </a:r>
            <a:r>
              <a:rPr i="1" lang="en" sz="1200">
                <a:latin typeface="Cambria"/>
                <a:ea typeface="Cambria"/>
                <a:cs typeface="Cambria"/>
                <a:sym typeface="Cambria"/>
              </a:rPr>
              <a:t>Journal of Hydroinformatics</a:t>
            </a:r>
            <a:r>
              <a:rPr lang="en" sz="1200">
                <a:latin typeface="Cambria"/>
                <a:ea typeface="Cambria"/>
                <a:cs typeface="Cambria"/>
                <a:sym typeface="Cambria"/>
              </a:rPr>
              <a:t>, vol. 26, no. 3, pp. 567-588. </a:t>
            </a:r>
            <a:r>
              <a:rPr baseline="30000" lang="en" sz="1200">
                <a:latin typeface="Cambria"/>
                <a:ea typeface="Cambria"/>
                <a:cs typeface="Cambria"/>
                <a:sym typeface="Cambria"/>
              </a:rPr>
              <a:t>3</a:t>
            </a:r>
            <a:r>
              <a:rPr lang="en" sz="1200">
                <a:latin typeface="Cambria"/>
                <a:ea typeface="Cambria"/>
                <a:cs typeface="Cambria"/>
                <a:sym typeface="Cambria"/>
              </a:rPr>
              <a:t> Available:</a:t>
            </a:r>
            <a:r>
              <a:rPr lang="en" sz="1200" u="sng">
                <a:solidFill>
                  <a:schemeClr val="hlink"/>
                </a:solidFill>
                <a:latin typeface="Cambria"/>
                <a:ea typeface="Cambria"/>
                <a:cs typeface="Cambria"/>
                <a:sym typeface="Cambria"/>
                <a:hlinkClick r:id="rId5"/>
              </a:rPr>
              <a:t>Water distribution system modelling of GIS-remote sensing and EPANET for the integrated efficient design | Journal of Hydroinformatics | IWA Publishing</a:t>
            </a:r>
            <a:r>
              <a:rPr lang="en" sz="1200">
                <a:latin typeface="Cambria"/>
                <a:ea typeface="Cambria"/>
                <a:cs typeface="Cambria"/>
                <a:sym typeface="Cambria"/>
              </a:rPr>
              <a:t>.</a:t>
            </a:r>
            <a:endParaRPr sz="1200">
              <a:latin typeface="Cambria"/>
              <a:ea typeface="Cambria"/>
              <a:cs typeface="Cambria"/>
              <a:sym typeface="Cambria"/>
            </a:endParaRPr>
          </a:p>
          <a:p>
            <a:pPr indent="0" lvl="0" marL="0" rtl="0" algn="l">
              <a:lnSpc>
                <a:spcPct val="95000"/>
              </a:lnSpc>
              <a:spcBef>
                <a:spcPts val="1200"/>
              </a:spcBef>
              <a:spcAft>
                <a:spcPts val="0"/>
              </a:spcAft>
              <a:buNone/>
            </a:pPr>
            <a:r>
              <a:rPr lang="en" sz="1200">
                <a:latin typeface="Cambria"/>
                <a:ea typeface="Cambria"/>
                <a:cs typeface="Cambria"/>
                <a:sym typeface="Cambria"/>
              </a:rPr>
              <a:t>[3] Mirshafiei, P., Sadeghi-Niaraki, A., Shakeri, M., &amp; Choi, S. M. (2019). “Geospatial Information System-Based Modeling Approach for Leakage Management in Urban Water Distribution Networks,” </a:t>
            </a:r>
            <a:r>
              <a:rPr i="1" lang="en" sz="1200">
                <a:latin typeface="Cambria"/>
                <a:ea typeface="Cambria"/>
                <a:cs typeface="Cambria"/>
                <a:sym typeface="Cambria"/>
              </a:rPr>
              <a:t>Water</a:t>
            </a:r>
            <a:r>
              <a:rPr lang="en" sz="1200">
                <a:latin typeface="Cambria"/>
                <a:ea typeface="Cambria"/>
                <a:cs typeface="Cambria"/>
                <a:sym typeface="Cambria"/>
              </a:rPr>
              <a:t>, vol. 11, no. 8, p. 1736. </a:t>
            </a:r>
            <a:r>
              <a:rPr baseline="30000" lang="en" sz="1200">
                <a:latin typeface="Cambria"/>
                <a:ea typeface="Cambria"/>
                <a:cs typeface="Cambria"/>
                <a:sym typeface="Cambria"/>
              </a:rPr>
              <a:t>5</a:t>
            </a:r>
            <a:r>
              <a:rPr lang="en" sz="1200">
                <a:latin typeface="Cambria"/>
                <a:ea typeface="Cambria"/>
                <a:cs typeface="Cambria"/>
                <a:sym typeface="Cambria"/>
              </a:rPr>
              <a:t> Available: </a:t>
            </a:r>
            <a:r>
              <a:rPr lang="en" sz="1200" u="sng">
                <a:solidFill>
                  <a:schemeClr val="hlink"/>
                </a:solidFill>
                <a:latin typeface="Cambria"/>
                <a:ea typeface="Cambria"/>
                <a:cs typeface="Cambria"/>
                <a:sym typeface="Cambria"/>
                <a:hlinkClick r:id="rId6"/>
              </a:rPr>
              <a:t>Geospatial Information System-Based Modeling Approach for Leakage Management in Urban Water Distribution Networks</a:t>
            </a:r>
            <a:r>
              <a:rPr lang="en" sz="1200">
                <a:latin typeface="Cambria"/>
                <a:ea typeface="Cambria"/>
                <a:cs typeface="Cambria"/>
                <a:sym typeface="Cambria"/>
              </a:rPr>
              <a:t>.</a:t>
            </a:r>
            <a:endParaRPr sz="1200">
              <a:latin typeface="Cambria"/>
              <a:ea typeface="Cambria"/>
              <a:cs typeface="Cambria"/>
              <a:sym typeface="Cambria"/>
            </a:endParaRPr>
          </a:p>
          <a:p>
            <a:pPr indent="0" lvl="0" marL="0" rtl="0" algn="l">
              <a:lnSpc>
                <a:spcPct val="95000"/>
              </a:lnSpc>
              <a:spcBef>
                <a:spcPts val="1200"/>
              </a:spcBef>
              <a:spcAft>
                <a:spcPts val="0"/>
              </a:spcAft>
              <a:buNone/>
            </a:pPr>
            <a:r>
              <a:rPr lang="en" sz="1200">
                <a:latin typeface="Cambria"/>
                <a:ea typeface="Cambria"/>
                <a:cs typeface="Cambria"/>
                <a:sym typeface="Cambria"/>
              </a:rPr>
              <a:t>[4] Kadhim, N. R., Abdulrazzaq, K. A., &amp; Hashim, A. (2021). “The management of water distribution network using GIS application case study: AL-Karada area,” </a:t>
            </a:r>
            <a:r>
              <a:rPr i="1" lang="en" sz="1200">
                <a:latin typeface="Cambria"/>
                <a:ea typeface="Cambria"/>
                <a:cs typeface="Cambria"/>
                <a:sym typeface="Cambria"/>
              </a:rPr>
              <a:t>Journal of Physics: Conference Series</a:t>
            </a:r>
            <a:r>
              <a:rPr lang="en" sz="1200">
                <a:latin typeface="Cambria"/>
                <a:ea typeface="Cambria"/>
                <a:cs typeface="Cambria"/>
                <a:sym typeface="Cambria"/>
              </a:rPr>
              <a:t>, vol. 1895, no. 1, p. 012038. </a:t>
            </a:r>
            <a:r>
              <a:rPr baseline="30000" lang="en" sz="1200">
                <a:latin typeface="Cambria"/>
                <a:ea typeface="Cambria"/>
                <a:cs typeface="Cambria"/>
                <a:sym typeface="Cambria"/>
              </a:rPr>
              <a:t>7</a:t>
            </a:r>
            <a:r>
              <a:rPr lang="en" sz="1200">
                <a:latin typeface="Cambria"/>
                <a:ea typeface="Cambria"/>
                <a:cs typeface="Cambria"/>
                <a:sym typeface="Cambria"/>
              </a:rPr>
              <a:t> Available:</a:t>
            </a:r>
            <a:r>
              <a:rPr lang="en" sz="1200" u="sng">
                <a:solidFill>
                  <a:schemeClr val="hlink"/>
                </a:solidFill>
                <a:latin typeface="Cambria"/>
                <a:ea typeface="Cambria"/>
                <a:cs typeface="Cambria"/>
                <a:sym typeface="Cambria"/>
                <a:hlinkClick r:id="rId7"/>
              </a:rPr>
              <a:t>The management of water distribution network using GIS application case study: AL-Karada area</a:t>
            </a:r>
            <a:r>
              <a:rPr lang="en" sz="1200">
                <a:latin typeface="Cambria"/>
                <a:ea typeface="Cambria"/>
                <a:cs typeface="Cambria"/>
                <a:sym typeface="Cambria"/>
              </a:rPr>
              <a:t>.</a:t>
            </a:r>
            <a:endParaRPr sz="1200">
              <a:latin typeface="Cambria"/>
              <a:ea typeface="Cambria"/>
              <a:cs typeface="Cambria"/>
              <a:sym typeface="Cambria"/>
            </a:endParaRPr>
          </a:p>
          <a:p>
            <a:pPr indent="0" lvl="0" marL="0" rtl="0" algn="l">
              <a:lnSpc>
                <a:spcPct val="95000"/>
              </a:lnSpc>
              <a:spcBef>
                <a:spcPts val="1200"/>
              </a:spcBef>
              <a:spcAft>
                <a:spcPts val="1200"/>
              </a:spcAft>
              <a:buNone/>
            </a:pPr>
            <a:r>
              <a:rPr lang="en" sz="1200">
                <a:latin typeface="Cambria"/>
                <a:ea typeface="Cambria"/>
                <a:cs typeface="Cambria"/>
                <a:sym typeface="Cambria"/>
              </a:rPr>
              <a:t>[5] Shah, P. P., Patil, A. A., &amp; Ingleshwar, S. S. (2017). “IoT based smart water tank with Android application,” in </a:t>
            </a:r>
            <a:r>
              <a:rPr i="1" lang="en" sz="1200">
                <a:latin typeface="Cambria"/>
                <a:ea typeface="Cambria"/>
                <a:cs typeface="Cambria"/>
                <a:sym typeface="Cambria"/>
              </a:rPr>
              <a:t>2017 International Conference on I-SMAC (IoT in Social, Mobile, Analytics and Cloud) (I-SMAC)</a:t>
            </a:r>
            <a:r>
              <a:rPr lang="en" sz="1200">
                <a:latin typeface="Cambria"/>
                <a:ea typeface="Cambria"/>
                <a:cs typeface="Cambria"/>
                <a:sym typeface="Cambria"/>
              </a:rPr>
              <a:t>, pp. 600-603. </a:t>
            </a:r>
            <a:r>
              <a:rPr baseline="30000" lang="en" sz="1200">
                <a:latin typeface="Cambria"/>
                <a:ea typeface="Cambria"/>
                <a:cs typeface="Cambria"/>
                <a:sym typeface="Cambria"/>
              </a:rPr>
              <a:t>8</a:t>
            </a:r>
            <a:r>
              <a:rPr lang="en" sz="1200">
                <a:latin typeface="Cambria"/>
                <a:ea typeface="Cambria"/>
                <a:cs typeface="Cambria"/>
                <a:sym typeface="Cambria"/>
              </a:rPr>
              <a:t> Available:</a:t>
            </a:r>
            <a:r>
              <a:rPr lang="en" sz="1200" u="sng">
                <a:solidFill>
                  <a:schemeClr val="hlink"/>
                </a:solidFill>
                <a:latin typeface="Cambria"/>
                <a:ea typeface="Cambria"/>
                <a:cs typeface="Cambria"/>
                <a:sym typeface="Cambria"/>
                <a:hlinkClick r:id="rId8"/>
              </a:rPr>
              <a:t>(PDF) Smart Water Management System</a:t>
            </a:r>
            <a:r>
              <a:rPr lang="en" sz="1200">
                <a:latin typeface="Cambria"/>
                <a:ea typeface="Cambria"/>
                <a:cs typeface="Cambria"/>
                <a:sym typeface="Cambria"/>
              </a:rPr>
              <a:t>.</a:t>
            </a:r>
            <a:endParaRPr sz="1200">
              <a:latin typeface="Cambria"/>
              <a:ea typeface="Cambria"/>
              <a:cs typeface="Cambria"/>
              <a:sym typeface="Cambri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5"/>
          <p:cNvSpPr txBox="1"/>
          <p:nvPr>
            <p:ph type="title"/>
          </p:nvPr>
        </p:nvSpPr>
        <p:spPr>
          <a:xfrm>
            <a:off x="609600" y="205978"/>
            <a:ext cx="8001000" cy="365700"/>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SzPts val="2100"/>
              <a:buNone/>
            </a:pPr>
            <a:r>
              <a:rPr lang="en">
                <a:latin typeface="Cambria"/>
                <a:ea typeface="Cambria"/>
                <a:cs typeface="Cambria"/>
                <a:sym typeface="Cambria"/>
              </a:rPr>
              <a:t>References (IEEE Paper format)</a:t>
            </a:r>
            <a:endParaRPr>
              <a:latin typeface="Cambria"/>
              <a:ea typeface="Cambria"/>
              <a:cs typeface="Cambria"/>
              <a:sym typeface="Cambria"/>
            </a:endParaRPr>
          </a:p>
        </p:txBody>
      </p:sp>
      <p:sp>
        <p:nvSpPr>
          <p:cNvPr id="264" name="Google Shape;264;p45"/>
          <p:cNvSpPr txBox="1"/>
          <p:nvPr>
            <p:ph idx="1" type="body"/>
          </p:nvPr>
        </p:nvSpPr>
        <p:spPr>
          <a:xfrm>
            <a:off x="609600" y="857251"/>
            <a:ext cx="8001000" cy="3714900"/>
          </a:xfrm>
          <a:prstGeom prst="rect">
            <a:avLst/>
          </a:prstGeom>
          <a:noFill/>
          <a:ln>
            <a:noFill/>
          </a:ln>
        </p:spPr>
        <p:txBody>
          <a:bodyPr anchorCtr="0" anchor="t" bIns="34275" lIns="68575" spcFirstLastPara="1" rIns="68575" wrap="square" tIns="34275">
            <a:noAutofit/>
          </a:bodyPr>
          <a:lstStyle/>
          <a:p>
            <a:pPr indent="0" lvl="0" marL="0" rtl="0" algn="l">
              <a:lnSpc>
                <a:spcPct val="95000"/>
              </a:lnSpc>
              <a:spcBef>
                <a:spcPts val="1200"/>
              </a:spcBef>
              <a:spcAft>
                <a:spcPts val="0"/>
              </a:spcAft>
              <a:buNone/>
            </a:pPr>
            <a:r>
              <a:rPr lang="en" sz="1200">
                <a:latin typeface="Cambria"/>
                <a:ea typeface="Cambria"/>
                <a:cs typeface="Cambria"/>
                <a:sym typeface="Cambria"/>
              </a:rPr>
              <a:t>[6] </a:t>
            </a:r>
            <a:r>
              <a:rPr lang="en" sz="1200">
                <a:latin typeface="Cambria"/>
                <a:ea typeface="Cambria"/>
                <a:cs typeface="Cambria"/>
                <a:sym typeface="Cambria"/>
              </a:rPr>
              <a:t>García, L., Parra, L., Jimenez, J. M., Lloret, J., &amp; Lorenz, P. (2020). “IoT-based smart irrigation systems: an overview on the recent trends on sensors and IoT systems for irrigation in precision agriculture,” </a:t>
            </a:r>
            <a:r>
              <a:rPr i="1" lang="en" sz="1200">
                <a:latin typeface="Cambria"/>
                <a:ea typeface="Cambria"/>
                <a:cs typeface="Cambria"/>
                <a:sym typeface="Cambria"/>
              </a:rPr>
              <a:t>Sensors (Switzerland)</a:t>
            </a:r>
            <a:r>
              <a:rPr lang="en" sz="1200">
                <a:latin typeface="Cambria"/>
                <a:ea typeface="Cambria"/>
                <a:cs typeface="Cambria"/>
                <a:sym typeface="Cambria"/>
              </a:rPr>
              <a:t>, vol. 20, no. 4, p. 1042. </a:t>
            </a:r>
            <a:r>
              <a:rPr baseline="30000" lang="en" sz="1200">
                <a:latin typeface="Cambria"/>
                <a:ea typeface="Cambria"/>
                <a:cs typeface="Cambria"/>
                <a:sym typeface="Cambria"/>
              </a:rPr>
              <a:t>8</a:t>
            </a:r>
            <a:r>
              <a:rPr lang="en" sz="1200">
                <a:latin typeface="Cambria"/>
                <a:ea typeface="Cambria"/>
                <a:cs typeface="Cambria"/>
                <a:sym typeface="Cambria"/>
              </a:rPr>
              <a:t> Available:</a:t>
            </a:r>
            <a:r>
              <a:rPr lang="en" sz="1200" u="sng">
                <a:solidFill>
                  <a:schemeClr val="hlink"/>
                </a:solidFill>
                <a:latin typeface="Cambria"/>
                <a:ea typeface="Cambria"/>
                <a:cs typeface="Cambria"/>
                <a:sym typeface="Cambria"/>
                <a:hlinkClick r:id="rId3"/>
              </a:rPr>
              <a:t>(PDF) Smart Water Management System</a:t>
            </a:r>
            <a:r>
              <a:rPr lang="en" sz="1200">
                <a:latin typeface="Cambria"/>
                <a:ea typeface="Cambria"/>
                <a:cs typeface="Cambria"/>
                <a:sym typeface="Cambria"/>
              </a:rPr>
              <a:t>.</a:t>
            </a:r>
            <a:endParaRPr sz="1200">
              <a:latin typeface="Cambria"/>
              <a:ea typeface="Cambria"/>
              <a:cs typeface="Cambria"/>
              <a:sym typeface="Cambria"/>
            </a:endParaRPr>
          </a:p>
          <a:p>
            <a:pPr indent="0" lvl="0" marL="0" rtl="0" algn="l">
              <a:lnSpc>
                <a:spcPct val="95000"/>
              </a:lnSpc>
              <a:spcBef>
                <a:spcPts val="1200"/>
              </a:spcBef>
              <a:spcAft>
                <a:spcPts val="0"/>
              </a:spcAft>
              <a:buNone/>
            </a:pPr>
            <a:r>
              <a:rPr lang="en" sz="1200">
                <a:latin typeface="Cambria"/>
                <a:ea typeface="Cambria"/>
                <a:cs typeface="Cambria"/>
                <a:sym typeface="Cambria"/>
              </a:rPr>
              <a:t>[7] Robles, T., Alcarria, R., Moran, A., &amp; Lopez, M. (2015). “An Internet of Things-Based Model for Smart Water Management,” </a:t>
            </a:r>
            <a:r>
              <a:rPr i="1" lang="en" sz="1200">
                <a:latin typeface="Cambria"/>
                <a:ea typeface="Cambria"/>
                <a:cs typeface="Cambria"/>
                <a:sym typeface="Cambria"/>
              </a:rPr>
              <a:t>Journal of Wireless Mobile Networks Ubiquitous Comput</a:t>
            </a:r>
            <a:r>
              <a:rPr lang="en" sz="1200">
                <a:latin typeface="Cambria"/>
                <a:ea typeface="Cambria"/>
                <a:cs typeface="Cambria"/>
                <a:sym typeface="Cambria"/>
              </a:rPr>
              <a:t>, vol. 5, no. 3, pp. 32-41. </a:t>
            </a:r>
            <a:r>
              <a:rPr baseline="30000" lang="en" sz="1200">
                <a:latin typeface="Cambria"/>
                <a:ea typeface="Cambria"/>
                <a:cs typeface="Cambria"/>
                <a:sym typeface="Cambria"/>
              </a:rPr>
              <a:t>2</a:t>
            </a:r>
            <a:r>
              <a:rPr lang="en" sz="1200">
                <a:latin typeface="Cambria"/>
                <a:ea typeface="Cambria"/>
                <a:cs typeface="Cambria"/>
                <a:sym typeface="Cambria"/>
              </a:rPr>
              <a:t> Available:</a:t>
            </a:r>
            <a:r>
              <a:rPr lang="en" sz="1200" u="sng">
                <a:solidFill>
                  <a:schemeClr val="hlink"/>
                </a:solidFill>
                <a:latin typeface="Cambria"/>
                <a:ea typeface="Cambria"/>
                <a:cs typeface="Cambria"/>
                <a:sym typeface="Cambria"/>
                <a:hlinkClick r:id="rId4"/>
              </a:rPr>
              <a:t>Smart Water Management: Governance Innovation, Technological Integration, and Policy Pathways Toward Economic and Ecological Sustainability | Semantic Scholar</a:t>
            </a:r>
            <a:r>
              <a:rPr lang="en" sz="1200">
                <a:latin typeface="Cambria"/>
                <a:ea typeface="Cambria"/>
                <a:cs typeface="Cambria"/>
                <a:sym typeface="Cambria"/>
              </a:rPr>
              <a:t>.</a:t>
            </a:r>
            <a:endParaRPr sz="1200">
              <a:latin typeface="Cambria"/>
              <a:ea typeface="Cambria"/>
              <a:cs typeface="Cambria"/>
              <a:sym typeface="Cambria"/>
            </a:endParaRPr>
          </a:p>
          <a:p>
            <a:pPr indent="0" lvl="0" marL="0" rtl="0" algn="l">
              <a:lnSpc>
                <a:spcPct val="95000"/>
              </a:lnSpc>
              <a:spcBef>
                <a:spcPts val="1200"/>
              </a:spcBef>
              <a:spcAft>
                <a:spcPts val="0"/>
              </a:spcAft>
              <a:buNone/>
            </a:pPr>
            <a:r>
              <a:rPr lang="en" sz="1200">
                <a:latin typeface="Cambria"/>
                <a:ea typeface="Cambria"/>
                <a:cs typeface="Cambria"/>
                <a:sym typeface="Cambria"/>
              </a:rPr>
              <a:t>[8] Femi, J. G. (2022). “Smart Water Management System,” </a:t>
            </a:r>
            <a:r>
              <a:rPr i="1" lang="en" sz="1200">
                <a:latin typeface="Cambria"/>
                <a:ea typeface="Cambria"/>
                <a:cs typeface="Cambria"/>
                <a:sym typeface="Cambria"/>
              </a:rPr>
              <a:t>International Journal of Smart Sensor and Adhoc Network</a:t>
            </a:r>
            <a:r>
              <a:rPr lang="en" sz="1200">
                <a:latin typeface="Cambria"/>
                <a:ea typeface="Cambria"/>
                <a:cs typeface="Cambria"/>
                <a:sym typeface="Cambria"/>
              </a:rPr>
              <a:t>, vol. 3, no. 3, p. 1213. </a:t>
            </a:r>
            <a:r>
              <a:rPr baseline="30000" lang="en" sz="1200">
                <a:latin typeface="Cambria"/>
                <a:ea typeface="Cambria"/>
                <a:cs typeface="Cambria"/>
                <a:sym typeface="Cambria"/>
              </a:rPr>
              <a:t>8</a:t>
            </a:r>
            <a:r>
              <a:rPr lang="en" sz="1200">
                <a:latin typeface="Cambria"/>
                <a:ea typeface="Cambria"/>
                <a:cs typeface="Cambria"/>
                <a:sym typeface="Cambria"/>
              </a:rPr>
              <a:t> Available:</a:t>
            </a:r>
            <a:r>
              <a:rPr lang="en" sz="1200" u="sng">
                <a:solidFill>
                  <a:schemeClr val="hlink"/>
                </a:solidFill>
                <a:latin typeface="Cambria"/>
                <a:ea typeface="Cambria"/>
                <a:cs typeface="Cambria"/>
                <a:sym typeface="Cambria"/>
                <a:hlinkClick r:id="rId5"/>
              </a:rPr>
              <a:t>(PDF) Smart Water Management System</a:t>
            </a:r>
            <a:r>
              <a:rPr lang="en" sz="1200">
                <a:latin typeface="Cambria"/>
                <a:ea typeface="Cambria"/>
                <a:cs typeface="Cambria"/>
                <a:sym typeface="Cambria"/>
              </a:rPr>
              <a:t>.</a:t>
            </a:r>
            <a:endParaRPr sz="1200">
              <a:latin typeface="Cambria"/>
              <a:ea typeface="Cambria"/>
              <a:cs typeface="Cambria"/>
              <a:sym typeface="Cambria"/>
            </a:endParaRPr>
          </a:p>
          <a:p>
            <a:pPr indent="0" lvl="0" marL="0" rtl="0" algn="l">
              <a:lnSpc>
                <a:spcPct val="95000"/>
              </a:lnSpc>
              <a:spcBef>
                <a:spcPts val="1200"/>
              </a:spcBef>
              <a:spcAft>
                <a:spcPts val="0"/>
              </a:spcAft>
              <a:buNone/>
            </a:pPr>
            <a:r>
              <a:rPr lang="en" sz="1200">
                <a:latin typeface="Cambria"/>
                <a:ea typeface="Cambria"/>
                <a:cs typeface="Cambria"/>
                <a:sym typeface="Cambria"/>
              </a:rPr>
              <a:t>[9] Sathiyaseelan, M., et al. (2023). “Smart Mobile Application for Water Supply Management in Urban Cities,” </a:t>
            </a:r>
            <a:r>
              <a:rPr i="1" lang="en" sz="1200">
                <a:latin typeface="Cambria"/>
                <a:ea typeface="Cambria"/>
                <a:cs typeface="Cambria"/>
                <a:sym typeface="Cambria"/>
              </a:rPr>
              <a:t>IJMRT</a:t>
            </a:r>
            <a:r>
              <a:rPr lang="en" sz="1200">
                <a:latin typeface="Cambria"/>
                <a:ea typeface="Cambria"/>
                <a:cs typeface="Cambria"/>
                <a:sym typeface="Cambria"/>
              </a:rPr>
              <a:t>, vol. 5, no. 6. </a:t>
            </a:r>
            <a:r>
              <a:rPr baseline="30000" lang="en" sz="1200">
                <a:latin typeface="Cambria"/>
                <a:ea typeface="Cambria"/>
                <a:cs typeface="Cambria"/>
                <a:sym typeface="Cambria"/>
              </a:rPr>
              <a:t>9</a:t>
            </a:r>
            <a:r>
              <a:rPr lang="en" sz="1200">
                <a:latin typeface="Cambria"/>
                <a:ea typeface="Cambria"/>
                <a:cs typeface="Cambria"/>
                <a:sym typeface="Cambria"/>
              </a:rPr>
              <a:t> Available:</a:t>
            </a:r>
            <a:r>
              <a:rPr lang="en" sz="1200" u="sng">
                <a:solidFill>
                  <a:schemeClr val="hlink"/>
                </a:solidFill>
                <a:latin typeface="Cambria"/>
                <a:ea typeface="Cambria"/>
                <a:cs typeface="Cambria"/>
                <a:sym typeface="Cambria"/>
                <a:hlinkClick r:id="rId6"/>
              </a:rPr>
              <a:t>Smart System Application for Water Supply Management using Web Technology</a:t>
            </a:r>
            <a:r>
              <a:rPr lang="en" sz="1200">
                <a:latin typeface="Cambria"/>
                <a:ea typeface="Cambria"/>
                <a:cs typeface="Cambria"/>
                <a:sym typeface="Cambria"/>
              </a:rPr>
              <a:t>.</a:t>
            </a:r>
            <a:endParaRPr sz="1200">
              <a:latin typeface="Cambria"/>
              <a:ea typeface="Cambria"/>
              <a:cs typeface="Cambria"/>
              <a:sym typeface="Cambria"/>
            </a:endParaRPr>
          </a:p>
          <a:p>
            <a:pPr indent="0" lvl="0" marL="0" rtl="0" algn="l">
              <a:lnSpc>
                <a:spcPct val="95000"/>
              </a:lnSpc>
              <a:spcBef>
                <a:spcPts val="1200"/>
              </a:spcBef>
              <a:spcAft>
                <a:spcPts val="0"/>
              </a:spcAft>
              <a:buNone/>
            </a:pPr>
            <a:r>
              <a:rPr lang="en" sz="1200">
                <a:latin typeface="Cambria"/>
                <a:ea typeface="Cambria"/>
                <a:cs typeface="Cambria"/>
                <a:sym typeface="Cambria"/>
              </a:rPr>
              <a:t>[10] Mukhtarov, F., Dieperink, C., &amp; Driessen, P. (2018). “The influence of information and communication technologies on public participation in urban water governance: A review of place-based research,” </a:t>
            </a:r>
            <a:r>
              <a:rPr i="1" lang="en" sz="1200">
                <a:latin typeface="Cambria"/>
                <a:ea typeface="Cambria"/>
                <a:cs typeface="Cambria"/>
                <a:sym typeface="Cambria"/>
              </a:rPr>
              <a:t>Environmental Science &amp; Policy</a:t>
            </a:r>
            <a:r>
              <a:rPr lang="en" sz="1200">
                <a:latin typeface="Cambria"/>
                <a:ea typeface="Cambria"/>
                <a:cs typeface="Cambria"/>
                <a:sym typeface="Cambria"/>
              </a:rPr>
              <a:t>, vol. 84, pp. 1-10. </a:t>
            </a:r>
            <a:r>
              <a:rPr baseline="30000" lang="en" sz="1200">
                <a:latin typeface="Cambria"/>
                <a:ea typeface="Cambria"/>
                <a:cs typeface="Cambria"/>
                <a:sym typeface="Cambria"/>
              </a:rPr>
              <a:t>2</a:t>
            </a:r>
            <a:r>
              <a:rPr lang="en" sz="1200">
                <a:latin typeface="Cambria"/>
                <a:ea typeface="Cambria"/>
                <a:cs typeface="Cambria"/>
                <a:sym typeface="Cambria"/>
              </a:rPr>
              <a:t> </a:t>
            </a:r>
            <a:r>
              <a:rPr lang="en" sz="1200">
                <a:latin typeface="Cambria"/>
                <a:ea typeface="Cambria"/>
                <a:cs typeface="Cambria"/>
                <a:sym typeface="Cambria"/>
              </a:rPr>
              <a:t>Available:</a:t>
            </a:r>
            <a:r>
              <a:rPr lang="en" sz="1200" u="sng">
                <a:solidFill>
                  <a:schemeClr val="hlink"/>
                </a:solidFill>
                <a:latin typeface="Cambria"/>
                <a:ea typeface="Cambria"/>
                <a:cs typeface="Cambria"/>
                <a:sym typeface="Cambria"/>
                <a:hlinkClick r:id="rId7"/>
              </a:rPr>
              <a:t>Smart Water Management: Governance Innovation, Technological Integration, and Policy Pathways Toward Economic and Ecological Sustainability | Semantic Scholar</a:t>
            </a:r>
            <a:r>
              <a:rPr lang="en" sz="1200">
                <a:latin typeface="Cambria"/>
                <a:ea typeface="Cambria"/>
                <a:cs typeface="Cambria"/>
                <a:sym typeface="Cambria"/>
              </a:rPr>
              <a:t>.</a:t>
            </a:r>
            <a:endParaRPr sz="1200">
              <a:latin typeface="Cambria"/>
              <a:ea typeface="Cambria"/>
              <a:cs typeface="Cambria"/>
              <a:sym typeface="Cambria"/>
            </a:endParaRPr>
          </a:p>
          <a:p>
            <a:pPr indent="0" lvl="0" marL="0" rtl="0" algn="l">
              <a:lnSpc>
                <a:spcPct val="95000"/>
              </a:lnSpc>
              <a:spcBef>
                <a:spcPts val="1200"/>
              </a:spcBef>
              <a:spcAft>
                <a:spcPts val="0"/>
              </a:spcAft>
              <a:buSzPts val="852"/>
              <a:buNone/>
            </a:pPr>
            <a:r>
              <a:t/>
            </a:r>
            <a:endParaRPr sz="1200">
              <a:latin typeface="Cambria"/>
              <a:ea typeface="Cambria"/>
              <a:cs typeface="Cambria"/>
              <a:sym typeface="Cambria"/>
            </a:endParaRPr>
          </a:p>
          <a:p>
            <a:pPr indent="0" lvl="0" marL="114300" rtl="0" algn="l">
              <a:lnSpc>
                <a:spcPct val="80000"/>
              </a:lnSpc>
              <a:spcBef>
                <a:spcPts val="0"/>
              </a:spcBef>
              <a:spcAft>
                <a:spcPts val="0"/>
              </a:spcAft>
              <a:buSzPts val="1395"/>
              <a:buNone/>
            </a:pPr>
            <a:r>
              <a:t/>
            </a:r>
            <a:endParaRPr sz="1200">
              <a:latin typeface="Cambria"/>
              <a:ea typeface="Cambria"/>
              <a:cs typeface="Cambria"/>
              <a:sym typeface="Cambri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p46"/>
          <p:cNvPicPr preferRelativeResize="0"/>
          <p:nvPr/>
        </p:nvPicPr>
        <p:blipFill rotWithShape="1">
          <a:blip r:embed="rId3">
            <a:alphaModFix/>
          </a:blip>
          <a:srcRect b="0" l="0" r="0" t="0"/>
          <a:stretch/>
        </p:blipFill>
        <p:spPr>
          <a:xfrm>
            <a:off x="3062108" y="1080986"/>
            <a:ext cx="2919979" cy="295160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609600" y="205978"/>
            <a:ext cx="8001000" cy="365625"/>
          </a:xfrm>
          <a:prstGeom prst="rect">
            <a:avLst/>
          </a:prstGeom>
          <a:noFill/>
          <a:ln>
            <a:noFill/>
          </a:ln>
        </p:spPr>
        <p:txBody>
          <a:bodyPr anchorCtr="0" anchor="ctr" bIns="34275" lIns="68575" spcFirstLastPara="1" rIns="68575" wrap="square" tIns="34275">
            <a:noAutofit/>
          </a:bodyPr>
          <a:lstStyle/>
          <a:p>
            <a:pPr indent="0" lvl="0" marL="0" rtl="0" algn="l">
              <a:lnSpc>
                <a:spcPct val="100000"/>
              </a:lnSpc>
              <a:spcBef>
                <a:spcPts val="0"/>
              </a:spcBef>
              <a:spcAft>
                <a:spcPts val="0"/>
              </a:spcAft>
              <a:buClr>
                <a:srgbClr val="17365D"/>
              </a:buClr>
              <a:buSzPts val="2100"/>
              <a:buFont typeface="Verdana"/>
              <a:buNone/>
            </a:pPr>
            <a:r>
              <a:rPr lang="en">
                <a:latin typeface="Cambria"/>
                <a:ea typeface="Cambria"/>
                <a:cs typeface="Cambria"/>
                <a:sym typeface="Cambria"/>
              </a:rPr>
              <a:t>Problem Statement Number:  </a:t>
            </a:r>
            <a:r>
              <a:rPr lang="en">
                <a:solidFill>
                  <a:schemeClr val="dk1"/>
                </a:solidFill>
                <a:latin typeface="Cambria"/>
                <a:ea typeface="Cambria"/>
                <a:cs typeface="Cambria"/>
                <a:sym typeface="Cambria"/>
              </a:rPr>
              <a:t>PSCS_95 </a:t>
            </a:r>
            <a:endParaRPr>
              <a:latin typeface="Cambria"/>
              <a:ea typeface="Cambria"/>
              <a:cs typeface="Cambria"/>
              <a:sym typeface="Cambria"/>
            </a:endParaRPr>
          </a:p>
        </p:txBody>
      </p:sp>
      <p:sp>
        <p:nvSpPr>
          <p:cNvPr id="150" name="Google Shape;150;p27"/>
          <p:cNvSpPr txBox="1"/>
          <p:nvPr>
            <p:ph idx="1" type="body"/>
          </p:nvPr>
        </p:nvSpPr>
        <p:spPr>
          <a:xfrm>
            <a:off x="609600" y="857251"/>
            <a:ext cx="8001000" cy="3714750"/>
          </a:xfrm>
          <a:prstGeom prst="rect">
            <a:avLst/>
          </a:prstGeom>
          <a:noFill/>
          <a:ln>
            <a:noFill/>
          </a:ln>
        </p:spPr>
        <p:txBody>
          <a:bodyPr anchorCtr="0" anchor="t" bIns="34275" lIns="68575" spcFirstLastPara="1" rIns="68575" wrap="square" tIns="34275">
            <a:normAutofit/>
          </a:bodyPr>
          <a:lstStyle/>
          <a:p>
            <a:pPr indent="0" lvl="0" marL="0" rtl="0" algn="just">
              <a:lnSpc>
                <a:spcPct val="100000"/>
              </a:lnSpc>
              <a:spcBef>
                <a:spcPts val="0"/>
              </a:spcBef>
              <a:spcAft>
                <a:spcPts val="0"/>
              </a:spcAft>
              <a:buSzPts val="1800"/>
              <a:buNone/>
            </a:pPr>
            <a:r>
              <a:rPr lang="en">
                <a:latin typeface="Cambria"/>
                <a:ea typeface="Cambria"/>
                <a:cs typeface="Cambria"/>
                <a:sym typeface="Cambria"/>
              </a:rPr>
              <a:t>Organization: </a:t>
            </a:r>
            <a:r>
              <a:rPr lang="en">
                <a:latin typeface="Cambria"/>
                <a:ea typeface="Cambria"/>
                <a:cs typeface="Cambria"/>
                <a:sym typeface="Cambria"/>
              </a:rPr>
              <a:t>Ministry of Jal Shakti</a:t>
            </a:r>
            <a:endParaRPr>
              <a:latin typeface="Cambria"/>
              <a:ea typeface="Cambria"/>
              <a:cs typeface="Cambria"/>
              <a:sym typeface="Cambria"/>
            </a:endParaRPr>
          </a:p>
          <a:p>
            <a:pPr indent="-139700" lvl="0" marL="254000" rtl="0" algn="just">
              <a:lnSpc>
                <a:spcPct val="100000"/>
              </a:lnSpc>
              <a:spcBef>
                <a:spcPts val="0"/>
              </a:spcBef>
              <a:spcAft>
                <a:spcPts val="0"/>
              </a:spcAft>
              <a:buSzPts val="1800"/>
              <a:buNone/>
            </a:pPr>
            <a:r>
              <a:t/>
            </a:r>
            <a:endParaRPr>
              <a:latin typeface="Cambria"/>
              <a:ea typeface="Cambria"/>
              <a:cs typeface="Cambria"/>
              <a:sym typeface="Cambria"/>
            </a:endParaRPr>
          </a:p>
          <a:p>
            <a:pPr indent="0" lvl="0" marL="0" rtl="0" algn="just">
              <a:lnSpc>
                <a:spcPct val="100000"/>
              </a:lnSpc>
              <a:spcBef>
                <a:spcPts val="0"/>
              </a:spcBef>
              <a:spcAft>
                <a:spcPts val="0"/>
              </a:spcAft>
              <a:buSzPts val="1800"/>
              <a:buNone/>
            </a:pPr>
            <a:r>
              <a:rPr lang="en">
                <a:latin typeface="Cambria"/>
                <a:ea typeface="Cambria"/>
                <a:cs typeface="Cambria"/>
                <a:sym typeface="Cambria"/>
              </a:rPr>
              <a:t>Category : </a:t>
            </a:r>
            <a:r>
              <a:rPr lang="en">
                <a:latin typeface="Cambria"/>
                <a:ea typeface="Cambria"/>
                <a:cs typeface="Cambria"/>
                <a:sym typeface="Cambria"/>
              </a:rPr>
              <a:t>Software</a:t>
            </a:r>
            <a:endParaRPr>
              <a:latin typeface="Cambria"/>
              <a:ea typeface="Cambria"/>
              <a:cs typeface="Cambria"/>
              <a:sym typeface="Cambria"/>
            </a:endParaRPr>
          </a:p>
          <a:p>
            <a:pPr indent="-139700" lvl="0" marL="254000" rtl="0" algn="just">
              <a:lnSpc>
                <a:spcPct val="100000"/>
              </a:lnSpc>
              <a:spcBef>
                <a:spcPts val="0"/>
              </a:spcBef>
              <a:spcAft>
                <a:spcPts val="0"/>
              </a:spcAft>
              <a:buSzPts val="1800"/>
              <a:buNone/>
            </a:pPr>
            <a:r>
              <a:t/>
            </a:r>
            <a:endParaRPr>
              <a:latin typeface="Cambria"/>
              <a:ea typeface="Cambria"/>
              <a:cs typeface="Cambria"/>
              <a:sym typeface="Cambria"/>
            </a:endParaRPr>
          </a:p>
          <a:p>
            <a:pPr indent="0" lvl="0" marL="0" rtl="0" algn="just">
              <a:lnSpc>
                <a:spcPct val="100000"/>
              </a:lnSpc>
              <a:spcBef>
                <a:spcPts val="0"/>
              </a:spcBef>
              <a:spcAft>
                <a:spcPts val="0"/>
              </a:spcAft>
              <a:buSzPts val="1800"/>
              <a:buNone/>
            </a:pPr>
            <a:r>
              <a:rPr lang="en">
                <a:latin typeface="Cambria"/>
                <a:ea typeface="Cambria"/>
                <a:cs typeface="Cambria"/>
                <a:sym typeface="Cambria"/>
              </a:rPr>
              <a:t>Problem Description:</a:t>
            </a:r>
            <a:endParaRPr>
              <a:latin typeface="Cambria"/>
              <a:ea typeface="Cambria"/>
              <a:cs typeface="Cambria"/>
              <a:sym typeface="Cambria"/>
            </a:endParaRPr>
          </a:p>
          <a:p>
            <a:pPr indent="-139700" lvl="0" marL="254000" rtl="0" algn="just">
              <a:lnSpc>
                <a:spcPct val="100000"/>
              </a:lnSpc>
              <a:spcBef>
                <a:spcPts val="0"/>
              </a:spcBef>
              <a:spcAft>
                <a:spcPts val="0"/>
              </a:spcAft>
              <a:buSzPts val="1800"/>
              <a:buNone/>
            </a:pPr>
            <a:r>
              <a:t/>
            </a:r>
            <a:endParaRPr>
              <a:latin typeface="Cambria"/>
              <a:ea typeface="Cambria"/>
              <a:cs typeface="Cambria"/>
              <a:sym typeface="Cambria"/>
            </a:endParaRPr>
          </a:p>
          <a:p>
            <a:pPr indent="0" lvl="0" marL="0" rtl="0" algn="just">
              <a:lnSpc>
                <a:spcPct val="100000"/>
              </a:lnSpc>
              <a:spcBef>
                <a:spcPts val="0"/>
              </a:spcBef>
              <a:spcAft>
                <a:spcPts val="0"/>
              </a:spcAft>
              <a:buSzPts val="1800"/>
              <a:buNone/>
            </a:pPr>
            <a:r>
              <a:rPr lang="en" sz="1400">
                <a:latin typeface="Cambria"/>
                <a:ea typeface="Cambria"/>
                <a:cs typeface="Cambria"/>
                <a:sym typeface="Cambria"/>
              </a:rPr>
              <a:t>Jal Jeevan Mission was launched with the vision of providing drinking water in adequate quantity of prescribed quality on regular and long-term basis to every rural household. A cost effective technology is required for providing web/ mobile based tool for mapping of water supply network through creating geospatial database of all major structure of Water supply system with provision with grievance redressal and IoT system for alert monitoring.</a:t>
            </a:r>
            <a:endParaRPr sz="1400">
              <a:latin typeface="Cambria"/>
              <a:ea typeface="Cambria"/>
              <a:cs typeface="Cambria"/>
              <a:sym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type="title"/>
          </p:nvPr>
        </p:nvSpPr>
        <p:spPr>
          <a:xfrm>
            <a:off x="609600" y="205978"/>
            <a:ext cx="8001000" cy="365700"/>
          </a:xfrm>
          <a:prstGeom prst="rect">
            <a:avLst/>
          </a:prstGeom>
          <a:noFill/>
          <a:ln>
            <a:noFill/>
          </a:ln>
        </p:spPr>
        <p:txBody>
          <a:bodyPr anchorCtr="0" anchor="ctr" bIns="34275" lIns="68575" spcFirstLastPara="1" rIns="68575" wrap="square" tIns="34275">
            <a:noAutofit/>
          </a:bodyPr>
          <a:lstStyle/>
          <a:p>
            <a:pPr indent="0" lvl="0" marL="0" rtl="0" algn="l">
              <a:lnSpc>
                <a:spcPct val="200000"/>
              </a:lnSpc>
              <a:spcBef>
                <a:spcPts val="0"/>
              </a:spcBef>
              <a:spcAft>
                <a:spcPts val="0"/>
              </a:spcAft>
              <a:buSzPts val="2100"/>
              <a:buNone/>
            </a:pPr>
            <a:r>
              <a:rPr lang="en">
                <a:solidFill>
                  <a:srgbClr val="17365D"/>
                </a:solidFill>
                <a:latin typeface="Cambria"/>
                <a:ea typeface="Cambria"/>
                <a:cs typeface="Cambria"/>
                <a:sym typeface="Cambria"/>
              </a:rPr>
              <a:t>Objectives : </a:t>
            </a:r>
            <a:r>
              <a:rPr lang="en">
                <a:latin typeface="Cambria"/>
                <a:ea typeface="Cambria"/>
                <a:cs typeface="Cambria"/>
                <a:sym typeface="Cambria"/>
              </a:rPr>
              <a:t>Addressing the Gaps</a:t>
            </a:r>
            <a:endParaRPr>
              <a:latin typeface="Cambria"/>
              <a:ea typeface="Cambria"/>
              <a:cs typeface="Cambria"/>
              <a:sym typeface="Cambria"/>
            </a:endParaRPr>
          </a:p>
        </p:txBody>
      </p:sp>
      <p:sp>
        <p:nvSpPr>
          <p:cNvPr id="156" name="Google Shape;156;p28"/>
          <p:cNvSpPr txBox="1"/>
          <p:nvPr>
            <p:ph idx="1" type="body"/>
          </p:nvPr>
        </p:nvSpPr>
        <p:spPr>
          <a:xfrm>
            <a:off x="653250" y="863025"/>
            <a:ext cx="7837500" cy="30813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en" sz="1200">
                <a:latin typeface="Cambria"/>
                <a:ea typeface="Cambria"/>
                <a:cs typeface="Cambria"/>
                <a:sym typeface="Cambria"/>
              </a:rPr>
              <a:t>The project's objectives are clearly defined and structured to address the specific requirements of the problem statement. </a:t>
            </a:r>
            <a:endParaRPr sz="1200">
              <a:latin typeface="Cambria"/>
              <a:ea typeface="Cambria"/>
              <a:cs typeface="Cambria"/>
              <a:sym typeface="Cambria"/>
            </a:endParaRPr>
          </a:p>
          <a:p>
            <a:pPr indent="0" lvl="0" marL="0" rtl="0" algn="l">
              <a:lnSpc>
                <a:spcPct val="115000"/>
              </a:lnSpc>
              <a:spcBef>
                <a:spcPts val="0"/>
              </a:spcBef>
              <a:spcAft>
                <a:spcPts val="0"/>
              </a:spcAft>
              <a:buNone/>
            </a:pPr>
            <a:r>
              <a:t/>
            </a:r>
            <a:endParaRPr sz="1200">
              <a:latin typeface="Cambria"/>
              <a:ea typeface="Cambria"/>
              <a:cs typeface="Cambria"/>
              <a:sym typeface="Cambria"/>
            </a:endParaRPr>
          </a:p>
          <a:p>
            <a:pPr indent="0" lvl="0" marL="0" rtl="0" algn="l">
              <a:lnSpc>
                <a:spcPct val="115000"/>
              </a:lnSpc>
              <a:spcBef>
                <a:spcPts val="0"/>
              </a:spcBef>
              <a:spcAft>
                <a:spcPts val="0"/>
              </a:spcAft>
              <a:buNone/>
            </a:pPr>
            <a:r>
              <a:rPr b="1" lang="en" sz="1200">
                <a:latin typeface="Cambria"/>
                <a:ea typeface="Cambria"/>
                <a:cs typeface="Cambria"/>
                <a:sym typeface="Cambria"/>
              </a:rPr>
              <a:t>The project aims to achieve the following five core objectives:</a:t>
            </a:r>
            <a:endParaRPr b="1" sz="1200">
              <a:latin typeface="Cambria"/>
              <a:ea typeface="Cambria"/>
              <a:cs typeface="Cambria"/>
              <a:sym typeface="Cambria"/>
            </a:endParaRPr>
          </a:p>
          <a:p>
            <a:pPr indent="0" lvl="0" marL="0" rtl="0" algn="l">
              <a:lnSpc>
                <a:spcPct val="115000"/>
              </a:lnSpc>
              <a:spcBef>
                <a:spcPts val="0"/>
              </a:spcBef>
              <a:spcAft>
                <a:spcPts val="0"/>
              </a:spcAft>
              <a:buNone/>
            </a:pPr>
            <a:r>
              <a:t/>
            </a:r>
            <a:endParaRPr sz="1200">
              <a:latin typeface="Cambria"/>
              <a:ea typeface="Cambria"/>
              <a:cs typeface="Cambria"/>
              <a:sym typeface="Cambria"/>
            </a:endParaRPr>
          </a:p>
          <a:p>
            <a:pPr indent="-304800" lvl="0" marL="381000" rtl="0" algn="l">
              <a:lnSpc>
                <a:spcPct val="115000"/>
              </a:lnSpc>
              <a:spcBef>
                <a:spcPts val="0"/>
              </a:spcBef>
              <a:spcAft>
                <a:spcPts val="0"/>
              </a:spcAft>
              <a:buSzPts val="1200"/>
              <a:buFont typeface="Cambria"/>
              <a:buChar char="●"/>
            </a:pPr>
            <a:r>
              <a:rPr lang="en" sz="1200">
                <a:latin typeface="Cambria"/>
                <a:ea typeface="Cambria"/>
                <a:cs typeface="Cambria"/>
                <a:sym typeface="Cambria"/>
              </a:rPr>
              <a:t>Develop a geospatial database of all major water supply network structures, including pipelines, pumping stations, and distribution points.</a:t>
            </a:r>
            <a:endParaRPr sz="1200">
              <a:latin typeface="Cambria"/>
              <a:ea typeface="Cambria"/>
              <a:cs typeface="Cambria"/>
              <a:sym typeface="Cambria"/>
            </a:endParaRPr>
          </a:p>
          <a:p>
            <a:pPr indent="-304800" lvl="0" marL="381000" rtl="0" algn="l">
              <a:lnSpc>
                <a:spcPct val="115000"/>
              </a:lnSpc>
              <a:spcBef>
                <a:spcPts val="0"/>
              </a:spcBef>
              <a:spcAft>
                <a:spcPts val="0"/>
              </a:spcAft>
              <a:buSzPts val="1200"/>
              <a:buFont typeface="Cambria"/>
              <a:buChar char="●"/>
            </a:pPr>
            <a:r>
              <a:rPr lang="en" sz="1200">
                <a:latin typeface="Cambria"/>
                <a:ea typeface="Cambria"/>
                <a:cs typeface="Cambria"/>
                <a:sym typeface="Cambria"/>
              </a:rPr>
              <a:t>Build a web-based mapping tool for the visualization and management of the water supply network data.</a:t>
            </a:r>
            <a:endParaRPr sz="1200">
              <a:latin typeface="Cambria"/>
              <a:ea typeface="Cambria"/>
              <a:cs typeface="Cambria"/>
              <a:sym typeface="Cambria"/>
            </a:endParaRPr>
          </a:p>
          <a:p>
            <a:pPr indent="-304800" lvl="0" marL="381000" rtl="0" algn="l">
              <a:lnSpc>
                <a:spcPct val="115000"/>
              </a:lnSpc>
              <a:spcBef>
                <a:spcPts val="0"/>
              </a:spcBef>
              <a:spcAft>
                <a:spcPts val="0"/>
              </a:spcAft>
              <a:buSzPts val="1200"/>
              <a:buFont typeface="Cambria"/>
              <a:buChar char="●"/>
            </a:pPr>
            <a:r>
              <a:rPr lang="en" sz="1200">
                <a:latin typeface="Cambria"/>
                <a:ea typeface="Cambria"/>
                <a:cs typeface="Cambria"/>
                <a:sym typeface="Cambria"/>
              </a:rPr>
              <a:t>Create a mobile application for field workers to collect and update data on the water supply network in real-time.</a:t>
            </a:r>
            <a:endParaRPr sz="1200">
              <a:latin typeface="Cambria"/>
              <a:ea typeface="Cambria"/>
              <a:cs typeface="Cambria"/>
              <a:sym typeface="Cambria"/>
            </a:endParaRPr>
          </a:p>
          <a:p>
            <a:pPr indent="-304800" lvl="0" marL="381000" rtl="0" algn="l">
              <a:lnSpc>
                <a:spcPct val="115000"/>
              </a:lnSpc>
              <a:spcBef>
                <a:spcPts val="0"/>
              </a:spcBef>
              <a:spcAft>
                <a:spcPts val="0"/>
              </a:spcAft>
              <a:buSzPts val="1200"/>
              <a:buFont typeface="Cambria"/>
              <a:buChar char="●"/>
            </a:pPr>
            <a:r>
              <a:rPr lang="en" sz="1200">
                <a:latin typeface="Cambria"/>
                <a:ea typeface="Cambria"/>
                <a:cs typeface="Cambria"/>
                <a:sym typeface="Cambria"/>
              </a:rPr>
              <a:t>Implement a grievance redressal system that allows users to report issues and track the status of their complaints.</a:t>
            </a:r>
            <a:endParaRPr sz="1200">
              <a:latin typeface="Cambria"/>
              <a:ea typeface="Cambria"/>
              <a:cs typeface="Cambria"/>
              <a:sym typeface="Cambria"/>
            </a:endParaRPr>
          </a:p>
          <a:p>
            <a:pPr indent="-304800" lvl="0" marL="381000" rtl="0" algn="l">
              <a:lnSpc>
                <a:spcPct val="115000"/>
              </a:lnSpc>
              <a:spcBef>
                <a:spcPts val="0"/>
              </a:spcBef>
              <a:spcAft>
                <a:spcPts val="0"/>
              </a:spcAft>
              <a:buSzPts val="1200"/>
              <a:buFont typeface="Cambria"/>
              <a:buChar char="●"/>
            </a:pPr>
            <a:r>
              <a:rPr lang="en" sz="1200">
                <a:latin typeface="Cambria"/>
                <a:ea typeface="Cambria"/>
                <a:cs typeface="Cambria"/>
                <a:sym typeface="Cambria"/>
              </a:rPr>
              <a:t>Integrate an IoT alert system for monitoring key parameters, such as water pressure and flow rates, and generating real-time alerts for system anomalies.</a:t>
            </a:r>
            <a:endParaRPr sz="1200">
              <a:latin typeface="Cambria"/>
              <a:ea typeface="Cambria"/>
              <a:cs typeface="Cambria"/>
              <a:sym typeface="Cambria"/>
            </a:endParaRPr>
          </a:p>
          <a:p>
            <a:pPr indent="0" lvl="0" marL="457200" rtl="0" algn="l">
              <a:lnSpc>
                <a:spcPct val="150000"/>
              </a:lnSpc>
              <a:spcBef>
                <a:spcPts val="0"/>
              </a:spcBef>
              <a:spcAft>
                <a:spcPts val="1200"/>
              </a:spcAft>
              <a:buNone/>
            </a:pPr>
            <a:r>
              <a:t/>
            </a:r>
            <a:endParaRPr sz="1200">
              <a:latin typeface="Cambria"/>
              <a:ea typeface="Cambria"/>
              <a:cs typeface="Cambria"/>
              <a:sym typeface="Cambr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9"/>
          <p:cNvSpPr txBox="1"/>
          <p:nvPr>
            <p:ph type="title"/>
          </p:nvPr>
        </p:nvSpPr>
        <p:spPr>
          <a:xfrm>
            <a:off x="609600" y="205978"/>
            <a:ext cx="8001000" cy="365700"/>
          </a:xfrm>
          <a:prstGeom prst="rect">
            <a:avLst/>
          </a:prstGeom>
          <a:noFill/>
          <a:ln>
            <a:noFill/>
          </a:ln>
        </p:spPr>
        <p:txBody>
          <a:bodyPr anchorCtr="0" anchor="ctr" bIns="34275" lIns="68575" spcFirstLastPara="1" rIns="68575" wrap="square" tIns="34275">
            <a:noAutofit/>
          </a:bodyPr>
          <a:lstStyle/>
          <a:p>
            <a:pPr indent="0" lvl="0" marL="0" rtl="0" algn="l">
              <a:lnSpc>
                <a:spcPct val="200000"/>
              </a:lnSpc>
              <a:spcBef>
                <a:spcPts val="0"/>
              </a:spcBef>
              <a:spcAft>
                <a:spcPts val="0"/>
              </a:spcAft>
              <a:buSzPts val="2100"/>
              <a:buNone/>
            </a:pPr>
            <a:r>
              <a:rPr lang="en">
                <a:solidFill>
                  <a:srgbClr val="17365D"/>
                </a:solidFill>
                <a:latin typeface="Cambria"/>
                <a:ea typeface="Cambria"/>
                <a:cs typeface="Cambria"/>
                <a:sym typeface="Cambria"/>
              </a:rPr>
              <a:t>Objectives : </a:t>
            </a:r>
            <a:r>
              <a:rPr lang="en">
                <a:latin typeface="Cambria"/>
                <a:ea typeface="Cambria"/>
                <a:cs typeface="Cambria"/>
                <a:sym typeface="Cambria"/>
              </a:rPr>
              <a:t>Addressing the Gaps</a:t>
            </a:r>
            <a:endParaRPr>
              <a:latin typeface="Cambria"/>
              <a:ea typeface="Cambria"/>
              <a:cs typeface="Cambria"/>
              <a:sym typeface="Cambria"/>
            </a:endParaRPr>
          </a:p>
        </p:txBody>
      </p:sp>
      <p:sp>
        <p:nvSpPr>
          <p:cNvPr id="162" name="Google Shape;162;p29"/>
          <p:cNvSpPr txBox="1"/>
          <p:nvPr>
            <p:ph idx="1" type="body"/>
          </p:nvPr>
        </p:nvSpPr>
        <p:spPr>
          <a:xfrm>
            <a:off x="653250" y="863025"/>
            <a:ext cx="7837500" cy="3081300"/>
          </a:xfrm>
          <a:prstGeom prst="rect">
            <a:avLst/>
          </a:prstGeom>
          <a:noFill/>
          <a:ln>
            <a:noFill/>
          </a:ln>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lang="en" sz="1200">
                <a:latin typeface="Cambria"/>
                <a:ea typeface="Cambria"/>
                <a:cs typeface="Cambria"/>
                <a:sym typeface="Cambria"/>
              </a:rPr>
              <a:t>The synergy between these objectives constitutes the project's primary innovation. While the academic literature confirms the existence and feasibility of each individual component—GIS mapping, IoT monitoring, and citizen engagement applications—it also reveals a significant fragmentation. For instance, studies on mobile applications for utility management highlight the need for on-site data collection , while research on IoT emphasizes real-time data collection for efficient water management.</a:t>
            </a:r>
            <a:r>
              <a:rPr baseline="30000" lang="en" sz="1200">
                <a:latin typeface="Cambria"/>
                <a:ea typeface="Cambria"/>
                <a:cs typeface="Cambria"/>
                <a:sym typeface="Cambria"/>
              </a:rPr>
              <a:t>5</a:t>
            </a:r>
            <a:r>
              <a:rPr lang="en" sz="1200">
                <a:latin typeface="Cambria"/>
                <a:ea typeface="Cambria"/>
                <a:cs typeface="Cambria"/>
                <a:sym typeface="Cambria"/>
              </a:rPr>
              <a:t> </a:t>
            </a:r>
            <a:endParaRPr sz="1200">
              <a:latin typeface="Cambria"/>
              <a:ea typeface="Cambria"/>
              <a:cs typeface="Cambria"/>
              <a:sym typeface="Cambria"/>
            </a:endParaRPr>
          </a:p>
          <a:p>
            <a:pPr indent="0" lvl="0" marL="0" rtl="0" algn="just">
              <a:lnSpc>
                <a:spcPct val="115000"/>
              </a:lnSpc>
              <a:spcBef>
                <a:spcPts val="0"/>
              </a:spcBef>
              <a:spcAft>
                <a:spcPts val="0"/>
              </a:spcAft>
              <a:buNone/>
            </a:pPr>
            <a:r>
              <a:t/>
            </a:r>
            <a:endParaRPr sz="1200">
              <a:latin typeface="Cambria"/>
              <a:ea typeface="Cambria"/>
              <a:cs typeface="Cambria"/>
              <a:sym typeface="Cambria"/>
            </a:endParaRPr>
          </a:p>
          <a:p>
            <a:pPr indent="0" lvl="0" marL="0" rtl="0" algn="just">
              <a:lnSpc>
                <a:spcPct val="115000"/>
              </a:lnSpc>
              <a:spcBef>
                <a:spcPts val="0"/>
              </a:spcBef>
              <a:spcAft>
                <a:spcPts val="0"/>
              </a:spcAft>
              <a:buNone/>
            </a:pPr>
            <a:r>
              <a:rPr lang="en" sz="1200">
                <a:latin typeface="Cambria"/>
                <a:ea typeface="Cambria"/>
                <a:cs typeface="Cambria"/>
                <a:sym typeface="Cambria"/>
              </a:rPr>
              <a:t>Similarly, the use of interactive applications for complaint filing is well-documented.</a:t>
            </a:r>
            <a:r>
              <a:rPr baseline="30000" lang="en" sz="1200">
                <a:latin typeface="Cambria"/>
                <a:ea typeface="Cambria"/>
                <a:cs typeface="Cambria"/>
                <a:sym typeface="Cambria"/>
              </a:rPr>
              <a:t>6</a:t>
            </a:r>
            <a:r>
              <a:rPr lang="en" sz="1200">
                <a:latin typeface="Cambria"/>
                <a:ea typeface="Cambria"/>
                <a:cs typeface="Cambria"/>
                <a:sym typeface="Cambria"/>
              </a:rPr>
              <a:t> However, a unified, comprehensive platform that seamlessly integrates these three distinct functions within a single, purpose-built, and cost-effective framework is notably absent in the contemporary research landscape. The project's structure, therefore, is not a simple collection of features but a deliberate and strategic combination of validated technologies to create a holistic solution that fills a crucial void in existing practices and tools.</a:t>
            </a:r>
            <a:endParaRPr sz="1200">
              <a:latin typeface="Cambria"/>
              <a:ea typeface="Cambria"/>
              <a:cs typeface="Cambria"/>
              <a:sym typeface="Cambria"/>
            </a:endParaRPr>
          </a:p>
          <a:p>
            <a:pPr indent="0" lvl="0" marL="0" rtl="0" algn="just">
              <a:lnSpc>
                <a:spcPct val="115000"/>
              </a:lnSpc>
              <a:spcBef>
                <a:spcPts val="0"/>
              </a:spcBef>
              <a:spcAft>
                <a:spcPts val="0"/>
              </a:spcAft>
              <a:buNone/>
            </a:pPr>
            <a:r>
              <a:t/>
            </a:r>
            <a:endParaRPr sz="1200">
              <a:latin typeface="Cambria"/>
              <a:ea typeface="Cambria"/>
              <a:cs typeface="Cambria"/>
              <a:sym typeface="Cambria"/>
            </a:endParaRPr>
          </a:p>
          <a:p>
            <a:pPr indent="0" lvl="0" marL="457200" rtl="0" algn="just">
              <a:lnSpc>
                <a:spcPct val="150000"/>
              </a:lnSpc>
              <a:spcBef>
                <a:spcPts val="0"/>
              </a:spcBef>
              <a:spcAft>
                <a:spcPts val="1200"/>
              </a:spcAft>
              <a:buNone/>
            </a:pPr>
            <a:r>
              <a:t/>
            </a:r>
            <a:endParaRPr sz="1200">
              <a:latin typeface="Cambria"/>
              <a:ea typeface="Cambria"/>
              <a:cs typeface="Cambria"/>
              <a:sym typeface="Cambr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0"/>
          <p:cNvSpPr txBox="1"/>
          <p:nvPr>
            <p:ph type="title"/>
          </p:nvPr>
        </p:nvSpPr>
        <p:spPr>
          <a:xfrm>
            <a:off x="609600" y="205978"/>
            <a:ext cx="8001000" cy="365700"/>
          </a:xfrm>
          <a:prstGeom prst="rect">
            <a:avLst/>
          </a:prstGeom>
          <a:noFill/>
          <a:ln>
            <a:noFill/>
          </a:ln>
        </p:spPr>
        <p:txBody>
          <a:bodyPr anchorCtr="0" anchor="ctr" bIns="34275" lIns="68575" spcFirstLastPara="1" rIns="68575" wrap="square" tIns="34275">
            <a:noAutofit/>
          </a:bodyPr>
          <a:lstStyle/>
          <a:p>
            <a:pPr indent="0" lvl="0" marL="0" rtl="0" algn="l">
              <a:lnSpc>
                <a:spcPct val="200000"/>
              </a:lnSpc>
              <a:spcBef>
                <a:spcPts val="0"/>
              </a:spcBef>
              <a:spcAft>
                <a:spcPts val="0"/>
              </a:spcAft>
              <a:buSzPts val="2100"/>
              <a:buNone/>
            </a:pPr>
            <a:r>
              <a:rPr lang="en">
                <a:latin typeface="Cambria"/>
                <a:ea typeface="Cambria"/>
                <a:cs typeface="Cambria"/>
                <a:sym typeface="Cambria"/>
              </a:rPr>
              <a:t>Literature Survey</a:t>
            </a:r>
            <a:endParaRPr>
              <a:solidFill>
                <a:srgbClr val="17365D"/>
              </a:solidFill>
              <a:latin typeface="Cambria"/>
              <a:ea typeface="Cambria"/>
              <a:cs typeface="Cambria"/>
              <a:sym typeface="Cambria"/>
            </a:endParaRPr>
          </a:p>
        </p:txBody>
      </p:sp>
      <p:sp>
        <p:nvSpPr>
          <p:cNvPr id="168" name="Google Shape;168;p30"/>
          <p:cNvSpPr txBox="1"/>
          <p:nvPr>
            <p:ph idx="1" type="body"/>
          </p:nvPr>
        </p:nvSpPr>
        <p:spPr>
          <a:xfrm>
            <a:off x="691350" y="927225"/>
            <a:ext cx="7837500" cy="3550500"/>
          </a:xfrm>
          <a:prstGeom prst="rect">
            <a:avLst/>
          </a:prstGeom>
          <a:noFill/>
          <a:ln>
            <a:noFill/>
          </a:ln>
        </p:spPr>
        <p:txBody>
          <a:bodyPr anchorCtr="0" anchor="t" bIns="34275" lIns="68575" spcFirstLastPara="1" rIns="68575" wrap="square" tIns="34275">
            <a:noAutofit/>
          </a:bodyPr>
          <a:lstStyle/>
          <a:p>
            <a:pPr indent="0" lvl="0" marL="0" rtl="0" algn="just">
              <a:lnSpc>
                <a:spcPct val="115000"/>
              </a:lnSpc>
              <a:spcBef>
                <a:spcPts val="0"/>
              </a:spcBef>
              <a:spcAft>
                <a:spcPts val="0"/>
              </a:spcAft>
              <a:buNone/>
            </a:pPr>
            <a:r>
              <a:rPr lang="en" sz="1200">
                <a:latin typeface="Cambria"/>
                <a:ea typeface="Cambria"/>
                <a:cs typeface="Cambria"/>
                <a:sym typeface="Cambria"/>
              </a:rPr>
              <a:t>The project is grounded in an extensive review of the existing technological landscape, particularly focusing on research papers published between 2015 and 2025. This analysis reveals a clear picture of the state-of-the-art in water management technology and highlights the specific gaps that the proposed solution is designed to fill. The survey is broken down into four key thematic areas to provide a comprehensive and nuanced understanding.</a:t>
            </a:r>
            <a:endParaRPr sz="1200">
              <a:latin typeface="Cambria"/>
              <a:ea typeface="Cambria"/>
              <a:cs typeface="Cambria"/>
              <a:sym typeface="Cambria"/>
            </a:endParaRPr>
          </a:p>
          <a:p>
            <a:pPr indent="0" lvl="0" marL="457200" rtl="0" algn="just">
              <a:lnSpc>
                <a:spcPct val="115000"/>
              </a:lnSpc>
              <a:spcBef>
                <a:spcPts val="0"/>
              </a:spcBef>
              <a:spcAft>
                <a:spcPts val="0"/>
              </a:spcAft>
              <a:buNone/>
            </a:pPr>
            <a:r>
              <a:t/>
            </a:r>
            <a:endParaRPr sz="1100">
              <a:latin typeface="Cambria"/>
              <a:ea typeface="Cambria"/>
              <a:cs typeface="Cambria"/>
              <a:sym typeface="Cambria"/>
            </a:endParaRPr>
          </a:p>
          <a:p>
            <a:pPr indent="-304800" lvl="0" marL="457200" rtl="0" algn="just">
              <a:lnSpc>
                <a:spcPct val="115000"/>
              </a:lnSpc>
              <a:spcBef>
                <a:spcPts val="0"/>
              </a:spcBef>
              <a:spcAft>
                <a:spcPts val="0"/>
              </a:spcAft>
              <a:buSzPts val="1200"/>
              <a:buFont typeface="Cambria"/>
              <a:buChar char="●"/>
            </a:pPr>
            <a:r>
              <a:rPr b="1" lang="en" sz="1400">
                <a:latin typeface="Cambria"/>
                <a:ea typeface="Cambria"/>
                <a:cs typeface="Cambria"/>
                <a:sym typeface="Cambria"/>
              </a:rPr>
              <a:t>Geospatial Information Systems (GIS) for Water Management</a:t>
            </a:r>
            <a:endParaRPr b="1" sz="1400">
              <a:latin typeface="Cambria"/>
              <a:ea typeface="Cambria"/>
              <a:cs typeface="Cambria"/>
              <a:sym typeface="Cambria"/>
            </a:endParaRPr>
          </a:p>
          <a:p>
            <a:pPr indent="0" lvl="0" marL="457200" rtl="0" algn="just">
              <a:lnSpc>
                <a:spcPct val="115000"/>
              </a:lnSpc>
              <a:spcBef>
                <a:spcPts val="1200"/>
              </a:spcBef>
              <a:spcAft>
                <a:spcPts val="0"/>
              </a:spcAft>
              <a:buNone/>
            </a:pPr>
            <a:r>
              <a:rPr lang="en" sz="1200">
                <a:latin typeface="Cambria"/>
                <a:ea typeface="Cambria"/>
                <a:cs typeface="Cambria"/>
                <a:sym typeface="Cambria"/>
              </a:rPr>
              <a:t>The use of GIS for utility management has been a prominent area of research, with tools like Esri's ArcGIS being effective for mapping large-scale networks. The literature emphasizes the importance of a digitalized information model with a comprehensive and unified database for efficient utility management. Studies have also explored the use of remote sensing for obtaining up-to-date data on vegetation and river health, demonstrating the value of geospatial data in environmental management.</a:t>
            </a:r>
            <a:r>
              <a:rPr baseline="30000" lang="en" sz="1300">
                <a:latin typeface="Cambria"/>
                <a:ea typeface="Cambria"/>
                <a:cs typeface="Cambria"/>
                <a:sym typeface="Cambria"/>
              </a:rPr>
              <a:t>7</a:t>
            </a:r>
            <a:r>
              <a:rPr lang="en" sz="1200">
                <a:latin typeface="Cambria"/>
                <a:ea typeface="Cambria"/>
                <a:cs typeface="Cambria"/>
                <a:sym typeface="Cambria"/>
              </a:rPr>
              <a:t> However, a recurring theme is the high cost and proprietary nature of many of these advanced GIS solutions, which makes them less practical for a large-scale, low-budget government mission. The project's proposed use of PostgreSQL with the PostGIS extension directly responds to this, providing a powerful, open-source alternative that supports the creation of a digital, geospatial database in a cost-effective manner.</a:t>
            </a:r>
            <a:endParaRPr sz="1200">
              <a:latin typeface="Cambria"/>
              <a:ea typeface="Cambria"/>
              <a:cs typeface="Cambria"/>
              <a:sym typeface="Cambria"/>
            </a:endParaRPr>
          </a:p>
          <a:p>
            <a:pPr indent="0" lvl="0" marL="0" rtl="0" algn="just">
              <a:lnSpc>
                <a:spcPct val="115000"/>
              </a:lnSpc>
              <a:spcBef>
                <a:spcPts val="1200"/>
              </a:spcBef>
              <a:spcAft>
                <a:spcPts val="0"/>
              </a:spcAft>
              <a:buNone/>
            </a:pPr>
            <a:r>
              <a:t/>
            </a:r>
            <a:endParaRPr sz="1100">
              <a:latin typeface="Cambria"/>
              <a:ea typeface="Cambria"/>
              <a:cs typeface="Cambria"/>
              <a:sym typeface="Cambria"/>
            </a:endParaRPr>
          </a:p>
          <a:p>
            <a:pPr indent="0" lvl="0" marL="0" rtl="0" algn="just">
              <a:lnSpc>
                <a:spcPct val="150000"/>
              </a:lnSpc>
              <a:spcBef>
                <a:spcPts val="0"/>
              </a:spcBef>
              <a:spcAft>
                <a:spcPts val="1200"/>
              </a:spcAft>
              <a:buNone/>
            </a:pPr>
            <a:r>
              <a:t/>
            </a:r>
            <a:endParaRPr sz="1200">
              <a:latin typeface="Cambria"/>
              <a:ea typeface="Cambria"/>
              <a:cs typeface="Cambria"/>
              <a:sym typeface="Cambr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1"/>
          <p:cNvSpPr txBox="1"/>
          <p:nvPr>
            <p:ph type="title"/>
          </p:nvPr>
        </p:nvSpPr>
        <p:spPr>
          <a:xfrm>
            <a:off x="609600" y="205978"/>
            <a:ext cx="8001000" cy="365700"/>
          </a:xfrm>
          <a:prstGeom prst="rect">
            <a:avLst/>
          </a:prstGeom>
          <a:noFill/>
          <a:ln>
            <a:noFill/>
          </a:ln>
        </p:spPr>
        <p:txBody>
          <a:bodyPr anchorCtr="0" anchor="ctr" bIns="34275" lIns="68575" spcFirstLastPara="1" rIns="68575" wrap="square" tIns="34275">
            <a:noAutofit/>
          </a:bodyPr>
          <a:lstStyle/>
          <a:p>
            <a:pPr indent="0" lvl="0" marL="0" rtl="0" algn="l">
              <a:lnSpc>
                <a:spcPct val="200000"/>
              </a:lnSpc>
              <a:spcBef>
                <a:spcPts val="0"/>
              </a:spcBef>
              <a:spcAft>
                <a:spcPts val="0"/>
              </a:spcAft>
              <a:buSzPts val="2100"/>
              <a:buNone/>
            </a:pPr>
            <a:r>
              <a:rPr lang="en">
                <a:latin typeface="Cambria"/>
                <a:ea typeface="Cambria"/>
                <a:cs typeface="Cambria"/>
                <a:sym typeface="Cambria"/>
              </a:rPr>
              <a:t>Literature Survey</a:t>
            </a:r>
            <a:endParaRPr>
              <a:latin typeface="Cambria"/>
              <a:ea typeface="Cambria"/>
              <a:cs typeface="Cambria"/>
              <a:sym typeface="Cambria"/>
            </a:endParaRPr>
          </a:p>
        </p:txBody>
      </p:sp>
      <p:sp>
        <p:nvSpPr>
          <p:cNvPr id="174" name="Google Shape;174;p31"/>
          <p:cNvSpPr txBox="1"/>
          <p:nvPr>
            <p:ph idx="1" type="body"/>
          </p:nvPr>
        </p:nvSpPr>
        <p:spPr>
          <a:xfrm>
            <a:off x="571500" y="898575"/>
            <a:ext cx="8001000" cy="3485400"/>
          </a:xfrm>
          <a:prstGeom prst="rect">
            <a:avLst/>
          </a:prstGeom>
          <a:noFill/>
          <a:ln>
            <a:noFill/>
          </a:ln>
        </p:spPr>
        <p:txBody>
          <a:bodyPr anchorCtr="0" anchor="t" bIns="34275" lIns="68575" spcFirstLastPara="1" rIns="68575" wrap="square" tIns="34275">
            <a:normAutofit/>
          </a:bodyPr>
          <a:lstStyle/>
          <a:p>
            <a:pPr indent="-342900" lvl="0" marL="457200" rtl="0" algn="just">
              <a:lnSpc>
                <a:spcPct val="115000"/>
              </a:lnSpc>
              <a:spcBef>
                <a:spcPts val="0"/>
              </a:spcBef>
              <a:spcAft>
                <a:spcPts val="0"/>
              </a:spcAft>
              <a:buSzPts val="1800"/>
              <a:buFont typeface="Cambria"/>
              <a:buChar char="•"/>
            </a:pPr>
            <a:r>
              <a:rPr b="1" lang="en" sz="1400">
                <a:latin typeface="Cambria"/>
                <a:ea typeface="Cambria"/>
                <a:cs typeface="Cambria"/>
                <a:sym typeface="Cambria"/>
              </a:rPr>
              <a:t>Internet of Things (IoT) for Water Network Monitoring</a:t>
            </a:r>
            <a:endParaRPr sz="1100">
              <a:latin typeface="Cambria"/>
              <a:ea typeface="Cambria"/>
              <a:cs typeface="Cambria"/>
              <a:sym typeface="Cambria"/>
            </a:endParaRPr>
          </a:p>
          <a:p>
            <a:pPr indent="0" lvl="0" marL="457200" rtl="0" algn="just">
              <a:lnSpc>
                <a:spcPct val="115000"/>
              </a:lnSpc>
              <a:spcBef>
                <a:spcPts val="1200"/>
              </a:spcBef>
              <a:spcAft>
                <a:spcPts val="0"/>
              </a:spcAft>
              <a:buNone/>
            </a:pPr>
            <a:r>
              <a:rPr lang="en" sz="1200">
                <a:latin typeface="Cambria"/>
                <a:ea typeface="Cambria"/>
                <a:cs typeface="Cambria"/>
                <a:sym typeface="Cambria"/>
              </a:rPr>
              <a:t>The convergence of the Internet of Things (IoT) and artificial intelligence (AI) has revolutionized the field of water quality and flow monitoring.</a:t>
            </a:r>
            <a:r>
              <a:rPr baseline="30000" lang="en" sz="1200">
                <a:latin typeface="Cambria"/>
                <a:ea typeface="Cambria"/>
                <a:cs typeface="Cambria"/>
                <a:sym typeface="Cambria"/>
              </a:rPr>
              <a:t>4</a:t>
            </a:r>
            <a:r>
              <a:rPr lang="en" sz="1200">
                <a:latin typeface="Cambria"/>
                <a:ea typeface="Cambria"/>
                <a:cs typeface="Cambria"/>
                <a:sym typeface="Cambria"/>
              </a:rPr>
              <a:t> Research shows a growing adoption of wireless-enabled microcontrollers, such as the ESP32 and Arduino, for real-time tracking of various parameters. These low-cost devices, often used in conjunction with sensors for water flow, temperature, and pressure, enable continuous surveillance of aquatic environments.</a:t>
            </a:r>
            <a:r>
              <a:rPr baseline="30000" lang="en" sz="1200">
                <a:latin typeface="Cambria"/>
                <a:ea typeface="Cambria"/>
                <a:cs typeface="Cambria"/>
                <a:sym typeface="Cambria"/>
              </a:rPr>
              <a:t>5</a:t>
            </a:r>
            <a:r>
              <a:rPr lang="en" sz="1200">
                <a:latin typeface="Cambria"/>
                <a:ea typeface="Cambria"/>
                <a:cs typeface="Cambria"/>
                <a:sym typeface="Cambria"/>
              </a:rPr>
              <a:t> The academic community has also developed prototype systems using these microcontrollers and cloud servers to provide real-time data for water consumption and anomaly detection.</a:t>
            </a:r>
            <a:r>
              <a:rPr baseline="30000" lang="en" sz="1200">
                <a:latin typeface="Cambria"/>
                <a:ea typeface="Cambria"/>
                <a:cs typeface="Cambria"/>
                <a:sym typeface="Cambria"/>
              </a:rPr>
              <a:t>5</a:t>
            </a:r>
            <a:r>
              <a:rPr lang="en" sz="1200">
                <a:latin typeface="Cambria"/>
                <a:ea typeface="Cambria"/>
                <a:cs typeface="Cambria"/>
                <a:sym typeface="Cambria"/>
              </a:rPr>
              <a:t> A key challenge identified in the systematic reviews, however, is the problem of "sensor fouling" and the "complexity of calibration". These issues can compromise data accuracy and reliability, presenting a hurdle for the practical implementation of IoT-based systems.</a:t>
            </a:r>
            <a:endParaRPr sz="1200">
              <a:latin typeface="Cambria"/>
              <a:ea typeface="Cambria"/>
              <a:cs typeface="Cambria"/>
              <a:sym typeface="Cambria"/>
            </a:endParaRPr>
          </a:p>
          <a:p>
            <a:pPr indent="0" lvl="0" marL="457200" rtl="0" algn="just">
              <a:lnSpc>
                <a:spcPct val="115000"/>
              </a:lnSpc>
              <a:spcBef>
                <a:spcPts val="0"/>
              </a:spcBef>
              <a:spcAft>
                <a:spcPts val="0"/>
              </a:spcAft>
              <a:buNone/>
            </a:pPr>
            <a:r>
              <a:t/>
            </a:r>
            <a:endParaRPr sz="1100">
              <a:latin typeface="Cambria"/>
              <a:ea typeface="Cambria"/>
              <a:cs typeface="Cambria"/>
              <a:sym typeface="Cambria"/>
            </a:endParaRPr>
          </a:p>
          <a:p>
            <a:pPr indent="0" lvl="0" marL="0" rtl="0" algn="just">
              <a:lnSpc>
                <a:spcPct val="115000"/>
              </a:lnSpc>
              <a:spcBef>
                <a:spcPts val="0"/>
              </a:spcBef>
              <a:spcAft>
                <a:spcPts val="0"/>
              </a:spcAft>
              <a:buClr>
                <a:schemeClr val="dk1"/>
              </a:buClr>
              <a:buSzPts val="1100"/>
              <a:buFont typeface="Arial"/>
              <a:buNone/>
            </a:pPr>
            <a:r>
              <a:rPr b="1" lang="en" sz="1400">
                <a:latin typeface="Cambria"/>
                <a:ea typeface="Cambria"/>
                <a:cs typeface="Cambria"/>
                <a:sym typeface="Cambria"/>
              </a:rPr>
              <a:t>     </a:t>
            </a:r>
            <a:endParaRPr sz="1100">
              <a:latin typeface="Cambria"/>
              <a:ea typeface="Cambria"/>
              <a:cs typeface="Cambria"/>
              <a:sym typeface="Cambria"/>
            </a:endParaRPr>
          </a:p>
          <a:p>
            <a:pPr indent="0" lvl="0" marL="457200" rtl="0" algn="just">
              <a:lnSpc>
                <a:spcPct val="115000"/>
              </a:lnSpc>
              <a:spcBef>
                <a:spcPts val="1200"/>
              </a:spcBef>
              <a:spcAft>
                <a:spcPts val="1200"/>
              </a:spcAft>
              <a:buNone/>
            </a:pPr>
            <a:r>
              <a:t/>
            </a:r>
            <a:endParaRPr sz="1500">
              <a:latin typeface="Cambria"/>
              <a:ea typeface="Cambria"/>
              <a:cs typeface="Cambria"/>
              <a:sym typeface="Cambr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609600" y="205978"/>
            <a:ext cx="8001000" cy="365700"/>
          </a:xfrm>
          <a:prstGeom prst="rect">
            <a:avLst/>
          </a:prstGeom>
          <a:noFill/>
          <a:ln>
            <a:noFill/>
          </a:ln>
        </p:spPr>
        <p:txBody>
          <a:bodyPr anchorCtr="0" anchor="ctr" bIns="34275" lIns="68575" spcFirstLastPara="1" rIns="68575" wrap="square" tIns="34275">
            <a:noAutofit/>
          </a:bodyPr>
          <a:lstStyle/>
          <a:p>
            <a:pPr indent="0" lvl="0" marL="0" rtl="0" algn="l">
              <a:lnSpc>
                <a:spcPct val="200000"/>
              </a:lnSpc>
              <a:spcBef>
                <a:spcPts val="0"/>
              </a:spcBef>
              <a:spcAft>
                <a:spcPts val="0"/>
              </a:spcAft>
              <a:buSzPts val="2100"/>
              <a:buNone/>
            </a:pPr>
            <a:r>
              <a:rPr lang="en">
                <a:latin typeface="Cambria"/>
                <a:ea typeface="Cambria"/>
                <a:cs typeface="Cambria"/>
                <a:sym typeface="Cambria"/>
              </a:rPr>
              <a:t>Literature Survey</a:t>
            </a:r>
            <a:endParaRPr>
              <a:latin typeface="Cambria"/>
              <a:ea typeface="Cambria"/>
              <a:cs typeface="Cambria"/>
              <a:sym typeface="Cambria"/>
            </a:endParaRPr>
          </a:p>
        </p:txBody>
      </p:sp>
      <p:sp>
        <p:nvSpPr>
          <p:cNvPr id="180" name="Google Shape;180;p32"/>
          <p:cNvSpPr txBox="1"/>
          <p:nvPr>
            <p:ph idx="1" type="body"/>
          </p:nvPr>
        </p:nvSpPr>
        <p:spPr>
          <a:xfrm>
            <a:off x="476850" y="816250"/>
            <a:ext cx="8190300" cy="3714900"/>
          </a:xfrm>
          <a:prstGeom prst="rect">
            <a:avLst/>
          </a:prstGeom>
          <a:noFill/>
          <a:ln>
            <a:noFill/>
          </a:ln>
        </p:spPr>
        <p:txBody>
          <a:bodyPr anchorCtr="0" anchor="t" bIns="34275" lIns="68575" spcFirstLastPara="1" rIns="68575" wrap="square" tIns="34275">
            <a:normAutofit/>
          </a:bodyPr>
          <a:lstStyle/>
          <a:p>
            <a:pPr indent="-317500" lvl="0" marL="457200" rtl="0" algn="just">
              <a:lnSpc>
                <a:spcPct val="115000"/>
              </a:lnSpc>
              <a:spcBef>
                <a:spcPts val="0"/>
              </a:spcBef>
              <a:spcAft>
                <a:spcPts val="0"/>
              </a:spcAft>
              <a:buSzPts val="1400"/>
              <a:buFont typeface="Cambria"/>
              <a:buChar char="●"/>
            </a:pPr>
            <a:r>
              <a:rPr b="1" lang="en" sz="1400">
                <a:latin typeface="Cambria"/>
                <a:ea typeface="Cambria"/>
                <a:cs typeface="Cambria"/>
                <a:sym typeface="Cambria"/>
              </a:rPr>
              <a:t>The Role of AI and Data Analytics</a:t>
            </a:r>
            <a:endParaRPr b="1" sz="1400">
              <a:latin typeface="Cambria"/>
              <a:ea typeface="Cambria"/>
              <a:cs typeface="Cambria"/>
              <a:sym typeface="Cambria"/>
            </a:endParaRPr>
          </a:p>
          <a:p>
            <a:pPr indent="0" lvl="0" marL="457200" rtl="0" algn="just">
              <a:lnSpc>
                <a:spcPct val="115000"/>
              </a:lnSpc>
              <a:spcBef>
                <a:spcPts val="1200"/>
              </a:spcBef>
              <a:spcAft>
                <a:spcPts val="0"/>
              </a:spcAft>
              <a:buNone/>
            </a:pPr>
            <a:r>
              <a:rPr lang="en" sz="1200">
                <a:latin typeface="Cambria"/>
                <a:ea typeface="Cambria"/>
                <a:cs typeface="Cambria"/>
                <a:sym typeface="Cambria"/>
              </a:rPr>
              <a:t>The challenges associated with raw sensor data have led to a parallel focus on the integration of AI and machine learning. AI algorithms can intelligently process the vast datasets generated by IoT sensors to provide deeper insights and enhance monitoring accuracy.</a:t>
            </a:r>
            <a:r>
              <a:rPr baseline="30000" lang="en" sz="1200">
                <a:latin typeface="Cambria"/>
                <a:ea typeface="Cambria"/>
                <a:cs typeface="Cambria"/>
                <a:sym typeface="Cambria"/>
              </a:rPr>
              <a:t>4</a:t>
            </a:r>
            <a:r>
              <a:rPr lang="en" sz="1200">
                <a:latin typeface="Cambria"/>
                <a:ea typeface="Cambria"/>
                <a:cs typeface="Cambria"/>
                <a:sym typeface="Cambria"/>
              </a:rPr>
              <a:t> This includes performing real-time calibration, correcting errors, detecting anomalies, and denoising data.</a:t>
            </a:r>
            <a:r>
              <a:rPr baseline="30000" lang="en" sz="1200">
                <a:latin typeface="Cambria"/>
                <a:ea typeface="Cambria"/>
                <a:cs typeface="Cambria"/>
                <a:sym typeface="Cambria"/>
              </a:rPr>
              <a:t>4</a:t>
            </a:r>
            <a:r>
              <a:rPr lang="en" sz="1200">
                <a:latin typeface="Cambria"/>
                <a:ea typeface="Cambria"/>
                <a:cs typeface="Cambria"/>
                <a:sym typeface="Cambria"/>
              </a:rPr>
              <a:t> The use of AI shifts the paradigm from simple data collection to predictive analysis, enabling the forecasting of pollution events and the optimization of resource management.</a:t>
            </a:r>
            <a:r>
              <a:rPr baseline="30000" lang="en" sz="1200">
                <a:latin typeface="Cambria"/>
                <a:ea typeface="Cambria"/>
                <a:cs typeface="Cambria"/>
                <a:sym typeface="Cambria"/>
              </a:rPr>
              <a:t>4</a:t>
            </a:r>
            <a:r>
              <a:rPr lang="en" sz="1200">
                <a:latin typeface="Cambria"/>
                <a:ea typeface="Cambria"/>
                <a:cs typeface="Cambria"/>
                <a:sym typeface="Cambria"/>
              </a:rPr>
              <a:t> By processing and refining the data, AI systems can create dynamic early-warning systems and support proactive environmental management, directly addressing the limitations posed by raw sensor data and moving beyond reactive problem-solving.</a:t>
            </a:r>
            <a:r>
              <a:rPr baseline="30000" lang="en" sz="1200">
                <a:latin typeface="Cambria"/>
                <a:ea typeface="Cambria"/>
                <a:cs typeface="Cambria"/>
                <a:sym typeface="Cambria"/>
              </a:rPr>
              <a:t>4</a:t>
            </a:r>
            <a:r>
              <a:rPr lang="en" sz="1200">
                <a:latin typeface="Cambria"/>
                <a:ea typeface="Cambria"/>
                <a:cs typeface="Cambria"/>
                <a:sym typeface="Cambria"/>
              </a:rPr>
              <a:t> The project's approach, therefore, is not simply to collect data but to create a framework that can one day leverage these advanced data processing techniques.</a:t>
            </a:r>
            <a:endParaRPr sz="1200">
              <a:latin typeface="Cambria"/>
              <a:ea typeface="Cambria"/>
              <a:cs typeface="Cambria"/>
              <a:sym typeface="Cambria"/>
            </a:endParaRPr>
          </a:p>
          <a:p>
            <a:pPr indent="0" lvl="0" marL="457200" rtl="0" algn="just">
              <a:lnSpc>
                <a:spcPct val="115000"/>
              </a:lnSpc>
              <a:spcBef>
                <a:spcPts val="1200"/>
              </a:spcBef>
              <a:spcAft>
                <a:spcPts val="0"/>
              </a:spcAft>
              <a:buNone/>
            </a:pPr>
            <a:r>
              <a:t/>
            </a:r>
            <a:endParaRPr sz="1200">
              <a:latin typeface="Cambria"/>
              <a:ea typeface="Cambria"/>
              <a:cs typeface="Cambria"/>
              <a:sym typeface="Cambria"/>
            </a:endParaRPr>
          </a:p>
          <a:p>
            <a:pPr indent="0" lvl="0" marL="457200" rtl="0" algn="just">
              <a:lnSpc>
                <a:spcPct val="150000"/>
              </a:lnSpc>
              <a:spcBef>
                <a:spcPts val="1200"/>
              </a:spcBef>
              <a:spcAft>
                <a:spcPts val="1200"/>
              </a:spcAft>
              <a:buNone/>
            </a:pPr>
            <a:r>
              <a:t/>
            </a:r>
            <a:endParaRPr sz="1200">
              <a:latin typeface="Cambria"/>
              <a:ea typeface="Cambria"/>
              <a:cs typeface="Cambria"/>
              <a:sym typeface="Cambria"/>
            </a:endParaRPr>
          </a:p>
        </p:txBody>
      </p:sp>
      <p:sp>
        <p:nvSpPr>
          <p:cNvPr id="181" name="Google Shape;181;p32"/>
          <p:cNvSpPr txBox="1"/>
          <p:nvPr/>
        </p:nvSpPr>
        <p:spPr>
          <a:xfrm>
            <a:off x="0" y="0"/>
            <a:ext cx="3000000" cy="415500"/>
          </a:xfrm>
          <a:prstGeom prst="rect">
            <a:avLst/>
          </a:prstGeom>
          <a:noFill/>
          <a:ln>
            <a:noFill/>
          </a:ln>
        </p:spPr>
        <p:txBody>
          <a:bodyPr anchorCtr="0" anchor="t" bIns="91425" lIns="91425" spcFirstLastPara="1" rIns="91425" wrap="square" tIns="91425">
            <a:spAutoFit/>
          </a:bodyPr>
          <a:lstStyle/>
          <a:p>
            <a:pPr indent="0" lvl="0" marL="457200" rtl="0" algn="just">
              <a:lnSpc>
                <a:spcPct val="115000"/>
              </a:lnSpc>
              <a:spcBef>
                <a:spcPts val="1200"/>
              </a:spcBef>
              <a:spcAft>
                <a:spcPts val="1200"/>
              </a:spcAft>
              <a:buNone/>
            </a:pPr>
            <a:r>
              <a:t/>
            </a:r>
            <a:endParaRPr sz="1500">
              <a:solidFill>
                <a:schemeClr val="dk1"/>
              </a:solidFill>
              <a:latin typeface="Cambria"/>
              <a:ea typeface="Cambria"/>
              <a:cs typeface="Cambria"/>
              <a:sym typeface="Cambr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ph type="title"/>
          </p:nvPr>
        </p:nvSpPr>
        <p:spPr>
          <a:xfrm>
            <a:off x="609600" y="205978"/>
            <a:ext cx="8001000" cy="365700"/>
          </a:xfrm>
          <a:prstGeom prst="rect">
            <a:avLst/>
          </a:prstGeom>
        </p:spPr>
        <p:txBody>
          <a:bodyPr anchorCtr="0" anchor="ctr" bIns="34275" lIns="68575" spcFirstLastPara="1" rIns="68575" wrap="square" tIns="34275">
            <a:noAutofit/>
          </a:bodyPr>
          <a:lstStyle/>
          <a:p>
            <a:pPr indent="0" lvl="0" marL="0" rtl="0" algn="l">
              <a:lnSpc>
                <a:spcPct val="115000"/>
              </a:lnSpc>
              <a:spcBef>
                <a:spcPts val="0"/>
              </a:spcBef>
              <a:spcAft>
                <a:spcPts val="1200"/>
              </a:spcAft>
              <a:buClr>
                <a:schemeClr val="dk1"/>
              </a:buClr>
              <a:buSzPts val="1100"/>
              <a:buFont typeface="Arial"/>
              <a:buNone/>
            </a:pPr>
            <a:r>
              <a:rPr lang="en">
                <a:solidFill>
                  <a:srgbClr val="17365D"/>
                </a:solidFill>
                <a:latin typeface="Cambria"/>
                <a:ea typeface="Cambria"/>
                <a:cs typeface="Cambria"/>
                <a:sym typeface="Cambria"/>
              </a:rPr>
              <a:t>Mobile Applications and Citizen Engagement</a:t>
            </a:r>
            <a:endParaRPr>
              <a:solidFill>
                <a:srgbClr val="17365D"/>
              </a:solidFill>
              <a:latin typeface="Cambria"/>
              <a:ea typeface="Cambria"/>
              <a:cs typeface="Cambria"/>
              <a:sym typeface="Cambria"/>
            </a:endParaRPr>
          </a:p>
        </p:txBody>
      </p:sp>
      <p:sp>
        <p:nvSpPr>
          <p:cNvPr id="187" name="Google Shape;187;p33"/>
          <p:cNvSpPr txBox="1"/>
          <p:nvPr>
            <p:ph idx="1" type="body"/>
          </p:nvPr>
        </p:nvSpPr>
        <p:spPr>
          <a:xfrm>
            <a:off x="609600" y="857250"/>
            <a:ext cx="8001000" cy="1714500"/>
          </a:xfrm>
          <a:prstGeom prst="rect">
            <a:avLst/>
          </a:prstGeom>
        </p:spPr>
        <p:txBody>
          <a:bodyPr anchorCtr="0" anchor="ctr" bIns="34275" lIns="68575" spcFirstLastPara="1" rIns="68575" wrap="square" tIns="34275">
            <a:normAutofit lnSpcReduction="10000"/>
          </a:bodyPr>
          <a:lstStyle/>
          <a:p>
            <a:pPr indent="0" lvl="0" marL="0" rtl="0" algn="just">
              <a:lnSpc>
                <a:spcPct val="115000"/>
              </a:lnSpc>
              <a:spcBef>
                <a:spcPts val="0"/>
              </a:spcBef>
              <a:spcAft>
                <a:spcPts val="0"/>
              </a:spcAft>
              <a:buClr>
                <a:schemeClr val="dk1"/>
              </a:buClr>
              <a:buSzPts val="1100"/>
              <a:buFont typeface="Arial"/>
              <a:buNone/>
            </a:pPr>
            <a:r>
              <a:rPr lang="en" sz="1200">
                <a:latin typeface="Cambria"/>
                <a:ea typeface="Cambria"/>
                <a:cs typeface="Cambria"/>
                <a:sym typeface="Cambria"/>
              </a:rPr>
              <a:t>The literature confirms the increasing role of mobile applications in utility management. They are recognized as a vital     component for on-site monitoring and maintenance, allowing field workers to collect and update data with mobility and efficiency. Beyond internal use, mobile applications are also powerful tools for citizen engagement and communication. Studies on disaster risk communication applications, for example, demonstrate their effectiveness in disseminating real-time information, providing access to early warnings, and offering a platform for filing complaints.</a:t>
            </a:r>
            <a:r>
              <a:rPr baseline="30000" lang="en" sz="1200">
                <a:latin typeface="Cambria"/>
                <a:ea typeface="Cambria"/>
                <a:cs typeface="Cambria"/>
                <a:sym typeface="Cambria"/>
              </a:rPr>
              <a:t>6</a:t>
            </a:r>
            <a:r>
              <a:rPr lang="en" sz="1200">
                <a:latin typeface="Cambria"/>
                <a:ea typeface="Cambria"/>
                <a:cs typeface="Cambria"/>
                <a:sym typeface="Cambria"/>
              </a:rPr>
              <a:t> The existence of these tools provides a strong precedent and validation for the project's grievance redressal system, which is a core requirement of the problem statement.</a:t>
            </a:r>
            <a:endParaRPr sz="1200">
              <a:latin typeface="Cambria"/>
              <a:ea typeface="Cambria"/>
              <a:cs typeface="Cambria"/>
              <a:sym typeface="Cambria"/>
            </a:endParaRPr>
          </a:p>
          <a:p>
            <a:pPr indent="0" lvl="0" marL="0" rtl="0" algn="just">
              <a:spcBef>
                <a:spcPts val="400"/>
              </a:spcBef>
              <a:spcAft>
                <a:spcPts val="0"/>
              </a:spcAft>
              <a:buNone/>
            </a:pPr>
            <a:r>
              <a:t/>
            </a:r>
            <a:endParaRPr sz="1200">
              <a:latin typeface="Cambria"/>
              <a:ea typeface="Cambria"/>
              <a:cs typeface="Cambria"/>
              <a:sym typeface="Cambria"/>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